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23"/>
  </p:notesMasterIdLst>
  <p:sldIdLst>
    <p:sldId id="256" r:id="rId2"/>
    <p:sldId id="257" r:id="rId3"/>
    <p:sldId id="258" r:id="rId4"/>
    <p:sldId id="259" r:id="rId5"/>
    <p:sldId id="260" r:id="rId6"/>
    <p:sldId id="261" r:id="rId7"/>
    <p:sldId id="262" r:id="rId8"/>
    <p:sldId id="263" r:id="rId9"/>
    <p:sldId id="265" r:id="rId10"/>
    <p:sldId id="264" r:id="rId11"/>
    <p:sldId id="266" r:id="rId12"/>
    <p:sldId id="271" r:id="rId13"/>
    <p:sldId id="268" r:id="rId14"/>
    <p:sldId id="270" r:id="rId15"/>
    <p:sldId id="269" r:id="rId16"/>
    <p:sldId id="272" r:id="rId17"/>
    <p:sldId id="273" r:id="rId18"/>
    <p:sldId id="275" r:id="rId19"/>
    <p:sldId id="276" r:id="rId20"/>
    <p:sldId id="274" r:id="rId21"/>
    <p:sldId id="277" r:id="rId22"/>
  </p:sldIdLst>
  <p:sldSz cx="9144000" cy="5143500" type="screen16x9"/>
  <p:notesSz cx="70104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p:cViewPr>
        <p:scale>
          <a:sx n="95" d="100"/>
          <a:sy n="95" d="100"/>
        </p:scale>
        <p:origin x="-552" y="21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07773242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6" name="Shape 46"/>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4" name="Shape 104"/>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4" name="Shape 104"/>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4" name="Shape 104"/>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r>
              <a:rPr lang="en-US" smtClean="0"/>
              <a:t>Jim Collins</a:t>
            </a:r>
          </a:p>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4" name="Shape 104"/>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r>
              <a:rPr lang="en-US" smtClean="0"/>
              <a:t>Jim Collins</a:t>
            </a:r>
          </a:p>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4" name="Shape 104"/>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4" name="Shape 104"/>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r>
              <a:rPr lang="en-US" smtClean="0"/>
              <a:t>Jim Collins</a:t>
            </a:r>
          </a:p>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4" name="Shape 104"/>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r>
              <a:rPr lang="en-US" smtClean="0"/>
              <a:t>Jim Collins</a:t>
            </a:r>
          </a:p>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4" name="Shape 104"/>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r>
              <a:rPr lang="en-US" smtClean="0"/>
              <a:t>Jim Collins</a:t>
            </a:r>
          </a:p>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4" name="Shape 104"/>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marL="457200" lvl="0" indent="-368300" rtl="0">
              <a:spcBef>
                <a:spcPts val="0"/>
              </a:spcBef>
              <a:buClr>
                <a:srgbClr val="FFFFFF"/>
              </a:buClr>
              <a:buSzPct val="100000"/>
              <a:buFont typeface="Arial"/>
              <a:buChar char="●"/>
            </a:pPr>
            <a:r>
              <a:rPr lang="en" sz="1100" dirty="0" smtClean="0">
                <a:solidFill>
                  <a:srgbClr val="FFFFFF"/>
                </a:solidFill>
              </a:rPr>
              <a:t>Primary</a:t>
            </a:r>
          </a:p>
          <a:p>
            <a:pPr marL="457200" lvl="0" indent="-368300" rtl="0">
              <a:spcBef>
                <a:spcPts val="0"/>
              </a:spcBef>
              <a:buClr>
                <a:srgbClr val="FFFFFF"/>
              </a:buClr>
              <a:buSzPct val="100000"/>
              <a:buFont typeface="Arial"/>
              <a:buChar char="●"/>
            </a:pPr>
            <a:r>
              <a:rPr lang="en" sz="1100" dirty="0" smtClean="0">
                <a:solidFill>
                  <a:srgbClr val="FFFFFF"/>
                </a:solidFill>
              </a:rPr>
              <a:t>Early Years</a:t>
            </a:r>
          </a:p>
          <a:p>
            <a:pPr marL="457200" lvl="0" indent="-368300" rtl="0">
              <a:spcBef>
                <a:spcPts val="0"/>
              </a:spcBef>
              <a:buClr>
                <a:srgbClr val="FFFFFF"/>
              </a:buClr>
              <a:buSzPct val="100000"/>
              <a:buFont typeface="Arial"/>
              <a:buChar char="●"/>
            </a:pPr>
            <a:r>
              <a:rPr lang="en" sz="1100" dirty="0" smtClean="0">
                <a:solidFill>
                  <a:srgbClr val="FFFFFF"/>
                </a:solidFill>
              </a:rPr>
              <a:t>Chinese Language</a:t>
            </a:r>
          </a:p>
          <a:p>
            <a:pPr marL="457200" lvl="0" indent="-368300" rtl="0">
              <a:spcBef>
                <a:spcPts val="0"/>
              </a:spcBef>
              <a:buClr>
                <a:srgbClr val="FFFFFF"/>
              </a:buClr>
              <a:buSzPct val="100000"/>
              <a:buFont typeface="Arial"/>
              <a:buChar char="●"/>
            </a:pPr>
            <a:r>
              <a:rPr lang="en" sz="1100" dirty="0" smtClean="0">
                <a:solidFill>
                  <a:srgbClr val="FFFFFF"/>
                </a:solidFill>
              </a:rPr>
              <a:t>English Language</a:t>
            </a:r>
          </a:p>
          <a:p>
            <a:pPr marL="457200" lvl="0" indent="-368300" rtl="0">
              <a:spcBef>
                <a:spcPts val="0"/>
              </a:spcBef>
              <a:buClr>
                <a:srgbClr val="FFFFFF"/>
              </a:buClr>
              <a:buSzPct val="100000"/>
              <a:buFont typeface="Arial"/>
              <a:buChar char="●"/>
            </a:pPr>
            <a:r>
              <a:rPr lang="en" sz="1100" dirty="0" smtClean="0">
                <a:solidFill>
                  <a:srgbClr val="FFFFFF"/>
                </a:solidFill>
              </a:rPr>
              <a:t>Technology</a:t>
            </a:r>
          </a:p>
          <a:p>
            <a:pPr marL="457200" indent="-368300">
              <a:buClr>
                <a:srgbClr val="FFFFFF"/>
              </a:buClr>
              <a:buSzPct val="100000"/>
              <a:buFont typeface="Arial"/>
              <a:buChar char="●"/>
            </a:pPr>
            <a:r>
              <a:rPr lang="en" sz="1100" dirty="0" smtClean="0">
                <a:solidFill>
                  <a:srgbClr val="FFFFFF"/>
                </a:solidFill>
              </a:rPr>
              <a:t>Intranet</a:t>
            </a:r>
          </a:p>
          <a:p>
            <a:pPr marL="457200" indent="-368300">
              <a:buClr>
                <a:srgbClr val="FFFFFF"/>
              </a:buClr>
              <a:buSzPct val="100000"/>
              <a:buFont typeface="Arial"/>
              <a:buChar char="●"/>
            </a:pPr>
            <a:r>
              <a:rPr lang="en" sz="1100" dirty="0" smtClean="0">
                <a:solidFill>
                  <a:srgbClr val="FFFFFF"/>
                </a:solidFill>
              </a:rPr>
              <a:t>Managebac</a:t>
            </a:r>
          </a:p>
          <a:p>
            <a:pPr>
              <a:buFont typeface="Arial" pitchFamily="34" charset="0"/>
              <a:buChar char="•"/>
            </a:pPr>
            <a:r>
              <a:rPr lang="en-US" sz="1100" b="1" dirty="0" smtClean="0">
                <a:solidFill>
                  <a:schemeClr val="bg1"/>
                </a:solidFill>
              </a:rPr>
              <a:t>Teacher driven research</a:t>
            </a:r>
          </a:p>
          <a:p>
            <a:pPr>
              <a:buFont typeface="Arial" pitchFamily="34" charset="0"/>
              <a:buChar char="•"/>
            </a:pPr>
            <a:r>
              <a:rPr lang="en-US" sz="1100" b="1" dirty="0" smtClean="0">
                <a:solidFill>
                  <a:schemeClr val="bg1"/>
                </a:solidFill>
              </a:rPr>
              <a:t>   Learning together</a:t>
            </a:r>
          </a:p>
          <a:p>
            <a:pPr marL="457200" indent="-368300">
              <a:buClr>
                <a:srgbClr val="FFFFFF"/>
              </a:buClr>
              <a:buSzPct val="100000"/>
              <a:buFont typeface="Arial"/>
              <a:buChar char="●"/>
            </a:pPr>
            <a:endParaRPr lang="en" sz="1100" dirty="0" smtClean="0">
              <a:solidFill>
                <a:srgbClr val="FFFFFF"/>
              </a:solidFill>
            </a:endParaRPr>
          </a:p>
          <a:p>
            <a:r>
              <a:rPr lang="en-US" dirty="0" smtClean="0"/>
              <a:t>Jim </a:t>
            </a:r>
            <a:r>
              <a:rPr lang="en-US" dirty="0" smtClean="0"/>
              <a:t>Collins</a:t>
            </a:r>
          </a:p>
          <a:p>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4" name="Shape 104"/>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r>
              <a:rPr lang="en-US" smtClean="0"/>
              <a:t>Jim Collins</a:t>
            </a:r>
          </a:p>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1" name="Shape 5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4" name="Shape 104"/>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r>
              <a:rPr lang="en-US" dirty="0" smtClean="0"/>
              <a:t>Jim Collins</a:t>
            </a:r>
          </a:p>
          <a:p>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4" name="Shape 104"/>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r>
              <a:rPr lang="en-US" smtClean="0"/>
              <a:t>Jim Collins</a:t>
            </a:r>
          </a:p>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7" name="Shape 57"/>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9" name="Shape 69"/>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5" name="Shape 75"/>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2" name="Shape 82"/>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9" name="Shape 89"/>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r>
              <a:rPr lang="en-US" dirty="0" smtClean="0"/>
              <a:t>Primary</a:t>
            </a:r>
          </a:p>
          <a:p>
            <a:r>
              <a:rPr lang="en-US" dirty="0" smtClean="0"/>
              <a:t>Early Years</a:t>
            </a:r>
          </a:p>
          <a:p>
            <a:r>
              <a:rPr lang="en-US" dirty="0" smtClean="0"/>
              <a:t>Chinese Language</a:t>
            </a:r>
          </a:p>
          <a:p>
            <a:r>
              <a:rPr lang="en-US" dirty="0" smtClean="0"/>
              <a:t>English Language</a:t>
            </a:r>
          </a:p>
          <a:p>
            <a:r>
              <a:rPr lang="en-US" dirty="0" smtClean="0"/>
              <a:t>Technology</a:t>
            </a:r>
          </a:p>
          <a:p>
            <a:r>
              <a:rPr lang="en-US" dirty="0" err="1" smtClean="0"/>
              <a:t>TEDx</a:t>
            </a:r>
            <a:endParaRPr lang="en-US" dirty="0" smtClean="0"/>
          </a:p>
          <a:p>
            <a:r>
              <a:rPr lang="en-US" dirty="0" smtClean="0"/>
              <a:t>Xian</a:t>
            </a:r>
          </a:p>
          <a:p>
            <a:pPr marL="457200" lvl="0" indent="-368300" rtl="0">
              <a:spcBef>
                <a:spcPts val="0"/>
              </a:spcBef>
              <a:buClr>
                <a:srgbClr val="FFFFFF"/>
              </a:buClr>
              <a:buSzPct val="100000"/>
              <a:buFont typeface="Arial"/>
              <a:buChar char="●"/>
            </a:pPr>
            <a:r>
              <a:rPr lang="en" sz="1100" dirty="0" smtClean="0">
                <a:solidFill>
                  <a:srgbClr val="FFFFFF"/>
                </a:solidFill>
              </a:rPr>
              <a:t>Art</a:t>
            </a:r>
          </a:p>
          <a:p>
            <a:pPr marL="457200" lvl="0" indent="-368300" rtl="0">
              <a:spcBef>
                <a:spcPts val="0"/>
              </a:spcBef>
              <a:buClr>
                <a:srgbClr val="FFFFFF"/>
              </a:buClr>
              <a:buSzPct val="100000"/>
              <a:buFont typeface="Arial"/>
              <a:buChar char="●"/>
            </a:pPr>
            <a:r>
              <a:rPr lang="en" sz="1100" dirty="0" smtClean="0">
                <a:solidFill>
                  <a:srgbClr val="FFFFFF"/>
                </a:solidFill>
              </a:rPr>
              <a:t>Music</a:t>
            </a:r>
          </a:p>
          <a:p>
            <a:pPr marL="457200" lvl="0" indent="-368300" rtl="0">
              <a:spcBef>
                <a:spcPts val="0"/>
              </a:spcBef>
              <a:buClr>
                <a:srgbClr val="FFFFFF"/>
              </a:buClr>
              <a:buSzPct val="100000"/>
              <a:buFont typeface="Arial"/>
              <a:buChar char="●"/>
            </a:pPr>
            <a:r>
              <a:rPr lang="en" sz="1100" dirty="0" smtClean="0">
                <a:solidFill>
                  <a:srgbClr val="FFFFFF"/>
                </a:solidFill>
              </a:rPr>
              <a:t>WASC</a:t>
            </a:r>
          </a:p>
          <a:p>
            <a:pPr marL="457200" lvl="0" indent="-368300" rtl="0">
              <a:spcBef>
                <a:spcPts val="0"/>
              </a:spcBef>
              <a:buClr>
                <a:srgbClr val="FFFFFF"/>
              </a:buClr>
              <a:buSzPct val="100000"/>
              <a:buFont typeface="Arial"/>
              <a:buChar char="●"/>
            </a:pPr>
            <a:r>
              <a:rPr lang="en" sz="1100" dirty="0" smtClean="0">
                <a:solidFill>
                  <a:srgbClr val="FFFFFF"/>
                </a:solidFill>
              </a:rPr>
              <a:t>Developing criteria</a:t>
            </a:r>
          </a:p>
          <a:p>
            <a:pPr marL="457200" lvl="0" indent="-368300" rtl="0">
              <a:spcBef>
                <a:spcPts val="0"/>
              </a:spcBef>
              <a:buClr>
                <a:srgbClr val="FFFFFF"/>
              </a:buClr>
              <a:buSzPct val="100000"/>
              <a:buFont typeface="Arial"/>
              <a:buChar char="●"/>
            </a:pPr>
            <a:r>
              <a:rPr lang="en" sz="1100" dirty="0" smtClean="0">
                <a:solidFill>
                  <a:srgbClr val="FFFFFF"/>
                </a:solidFill>
              </a:rPr>
              <a:t>Healthy Eating</a:t>
            </a:r>
          </a:p>
          <a:p>
            <a:pPr marL="457200" lvl="0" indent="-368300" rtl="0">
              <a:spcBef>
                <a:spcPts val="0"/>
              </a:spcBef>
              <a:buClr>
                <a:srgbClr val="FFFFFF"/>
              </a:buClr>
              <a:buSzPct val="100000"/>
              <a:buFont typeface="Arial"/>
              <a:buChar char="●"/>
            </a:pPr>
            <a:r>
              <a:rPr lang="en" sz="1100" dirty="0" smtClean="0">
                <a:solidFill>
                  <a:srgbClr val="FFFFFF"/>
                </a:solidFill>
              </a:rPr>
              <a:t>Intranet</a:t>
            </a:r>
          </a:p>
          <a:p>
            <a:pPr marL="457200" lvl="0" indent="-368300" rtl="0">
              <a:spcBef>
                <a:spcPts val="0"/>
              </a:spcBef>
              <a:buClr>
                <a:srgbClr val="FFFFFF"/>
              </a:buClr>
              <a:buSzPct val="100000"/>
              <a:buFont typeface="Arial"/>
              <a:buChar char="●"/>
            </a:pPr>
            <a:r>
              <a:rPr lang="en" sz="1100" dirty="0" smtClean="0">
                <a:solidFill>
                  <a:srgbClr val="FFFFFF"/>
                </a:solidFill>
              </a:rPr>
              <a:t>Managebac</a:t>
            </a:r>
          </a:p>
          <a:p>
            <a:endParaRPr lang="en-US" dirty="0" smtClean="0"/>
          </a:p>
          <a:p>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6" name="Shape 96"/>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r>
              <a:rPr lang="en-US" dirty="0" smtClean="0"/>
              <a:t>Primary</a:t>
            </a:r>
          </a:p>
          <a:p>
            <a:r>
              <a:rPr lang="en-US" dirty="0" smtClean="0"/>
              <a:t>Early Years</a:t>
            </a:r>
          </a:p>
          <a:p>
            <a:r>
              <a:rPr lang="en-US" dirty="0" smtClean="0"/>
              <a:t>Chinese Language</a:t>
            </a:r>
          </a:p>
          <a:p>
            <a:r>
              <a:rPr lang="en-US" dirty="0" smtClean="0"/>
              <a:t>English Language</a:t>
            </a:r>
          </a:p>
          <a:p>
            <a:r>
              <a:rPr lang="en-US" dirty="0" smtClean="0"/>
              <a:t>Technology</a:t>
            </a:r>
          </a:p>
          <a:p>
            <a:r>
              <a:rPr lang="en-US" dirty="0" smtClean="0"/>
              <a:t>Intranet</a:t>
            </a:r>
          </a:p>
          <a:p>
            <a:r>
              <a:rPr lang="en-US" dirty="0" err="1" smtClean="0"/>
              <a:t>Managebac</a:t>
            </a:r>
            <a:endParaRPr lang="en-US" dirty="0" smtClean="0"/>
          </a:p>
          <a:p>
            <a:pPr marL="457200" lvl="0" indent="-368300" rtl="0">
              <a:spcBef>
                <a:spcPts val="0"/>
              </a:spcBef>
              <a:buClr>
                <a:srgbClr val="FFFFFF"/>
              </a:buClr>
              <a:buSzPct val="100000"/>
              <a:buFont typeface="Arial"/>
              <a:buChar char="●"/>
            </a:pPr>
            <a:r>
              <a:rPr lang="en" sz="1100" dirty="0" smtClean="0">
                <a:solidFill>
                  <a:srgbClr val="FFFFFF"/>
                </a:solidFill>
              </a:rPr>
              <a:t>Maths</a:t>
            </a:r>
          </a:p>
          <a:p>
            <a:pPr marL="457200" lvl="0" indent="-368300" rtl="0">
              <a:spcBef>
                <a:spcPts val="0"/>
              </a:spcBef>
              <a:buClr>
                <a:srgbClr val="FFFFFF"/>
              </a:buClr>
              <a:buSzPct val="100000"/>
              <a:buFont typeface="Arial"/>
              <a:buChar char="●"/>
            </a:pPr>
            <a:r>
              <a:rPr lang="en" sz="1100" dirty="0" smtClean="0">
                <a:solidFill>
                  <a:srgbClr val="FFFFFF"/>
                </a:solidFill>
              </a:rPr>
              <a:t>Science</a:t>
            </a:r>
          </a:p>
          <a:p>
            <a:pPr marL="457200" lvl="0" indent="-368300" rtl="0">
              <a:spcBef>
                <a:spcPts val="0"/>
              </a:spcBef>
              <a:buClr>
                <a:srgbClr val="FFFFFF"/>
              </a:buClr>
              <a:buSzPct val="100000"/>
              <a:buFont typeface="Arial"/>
              <a:buChar char="●"/>
            </a:pPr>
            <a:r>
              <a:rPr lang="en" sz="1100" dirty="0" smtClean="0">
                <a:solidFill>
                  <a:srgbClr val="FFFFFF"/>
                </a:solidFill>
              </a:rPr>
              <a:t>WASC visit</a:t>
            </a:r>
          </a:p>
          <a:p>
            <a:pPr marL="457200" lvl="0" indent="-368300" rtl="0">
              <a:spcBef>
                <a:spcPts val="0"/>
              </a:spcBef>
              <a:buClr>
                <a:srgbClr val="FFFFFF"/>
              </a:buClr>
              <a:buSzPct val="100000"/>
              <a:buFont typeface="Arial"/>
              <a:buChar char="●"/>
            </a:pPr>
            <a:r>
              <a:rPr lang="en" sz="1100" dirty="0" smtClean="0">
                <a:solidFill>
                  <a:srgbClr val="FFFFFF"/>
                </a:solidFill>
              </a:rPr>
              <a:t>Intranet</a:t>
            </a:r>
          </a:p>
          <a:p>
            <a:pPr marL="457200" lvl="0" indent="-368300" rtl="0">
              <a:spcBef>
                <a:spcPts val="0"/>
              </a:spcBef>
              <a:buClr>
                <a:srgbClr val="FFFFFF"/>
              </a:buClr>
              <a:buSzPct val="100000"/>
              <a:buFont typeface="Arial"/>
              <a:buChar char="●"/>
            </a:pPr>
            <a:r>
              <a:rPr lang="en" sz="1100" dirty="0" smtClean="0">
                <a:solidFill>
                  <a:srgbClr val="FFFFFF"/>
                </a:solidFill>
              </a:rPr>
              <a:t>POI Review</a:t>
            </a:r>
          </a:p>
          <a:p>
            <a:pPr marL="457200" lvl="0" indent="-368300" rtl="0">
              <a:spcBef>
                <a:spcPts val="0"/>
              </a:spcBef>
              <a:buClr>
                <a:srgbClr val="FFFFFF"/>
              </a:buClr>
              <a:buSzPct val="100000"/>
              <a:buFont typeface="Arial"/>
              <a:buChar char="●"/>
            </a:pPr>
            <a:r>
              <a:rPr lang="en" sz="1100" dirty="0" smtClean="0">
                <a:solidFill>
                  <a:srgbClr val="FFFFFF"/>
                </a:solidFill>
              </a:rPr>
              <a:t>Thursdays</a:t>
            </a:r>
          </a:p>
          <a:p>
            <a:endParaRPr lang="en-US" dirty="0" smtClean="0"/>
          </a:p>
          <a:p>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4" name="Shape 104"/>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a:off x="0" y="0"/>
            <a:ext cx="9144000" cy="5176499"/>
          </a:xfrm>
          <a:prstGeom prst="rect">
            <a:avLst/>
          </a:prstGeom>
          <a:gradFill>
            <a:gsLst>
              <a:gs pos="0">
                <a:srgbClr val="003171"/>
              </a:gs>
              <a:gs pos="100000">
                <a:srgbClr val="549FFF"/>
              </a:gs>
            </a:gsLst>
            <a:lin ang="7920000" scaled="0"/>
          </a:gradFill>
          <a:ln>
            <a:noFill/>
          </a:ln>
        </p:spPr>
        <p:txBody>
          <a:bodyPr lIns="91425" tIns="45700" rIns="91425" bIns="45700" anchor="ctr" anchorCtr="0">
            <a:noAutofit/>
          </a:bodyPr>
          <a:lstStyle/>
          <a:p>
            <a:pPr>
              <a:spcBef>
                <a:spcPts val="0"/>
              </a:spcBef>
              <a:buNone/>
            </a:pPr>
            <a:endParaRPr/>
          </a:p>
        </p:txBody>
      </p:sp>
      <p:sp>
        <p:nvSpPr>
          <p:cNvPr id="9" name="Shape 9"/>
          <p:cNvSpPr/>
          <p:nvPr/>
        </p:nvSpPr>
        <p:spPr>
          <a:xfrm flipH="1">
            <a:off x="-3832" y="12039"/>
            <a:ext cx="10925833" cy="5165065"/>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10" name="Shape 10"/>
          <p:cNvSpPr/>
          <p:nvPr/>
        </p:nvSpPr>
        <p:spPr>
          <a:xfrm flipH="1">
            <a:off x="14659" y="660"/>
            <a:ext cx="10500940" cy="5165065"/>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b" anchorCtr="0">
            <a:noAutofit/>
          </a:bodyPr>
          <a:lstStyle/>
          <a:p>
            <a:pPr>
              <a:spcBef>
                <a:spcPts val="0"/>
              </a:spcBef>
              <a:buNone/>
            </a:pPr>
            <a:endParaRPr/>
          </a:p>
        </p:txBody>
      </p:sp>
      <p:sp>
        <p:nvSpPr>
          <p:cNvPr id="11" name="Shape 11"/>
          <p:cNvSpPr/>
          <p:nvPr/>
        </p:nvSpPr>
        <p:spPr>
          <a:xfrm>
            <a:off x="-846666" y="-661"/>
            <a:ext cx="2167466" cy="5176308"/>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noAutofit/>
          </a:bodyPr>
          <a:lstStyle/>
          <a:p>
            <a:pPr>
              <a:spcBef>
                <a:spcPts val="0"/>
              </a:spcBef>
              <a:buNone/>
            </a:pPr>
            <a:endParaRPr/>
          </a:p>
        </p:txBody>
      </p:sp>
      <p:sp>
        <p:nvSpPr>
          <p:cNvPr id="12" name="Shape 12"/>
          <p:cNvSpPr/>
          <p:nvPr/>
        </p:nvSpPr>
        <p:spPr>
          <a:xfrm rot="10800000" flipH="1">
            <a:off x="-524933" y="131"/>
            <a:ext cx="1403434" cy="5176308"/>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noAutofit/>
          </a:bodyPr>
          <a:lstStyle/>
          <a:p>
            <a:pPr>
              <a:spcBef>
                <a:spcPts val="0"/>
              </a:spcBef>
              <a:buNone/>
            </a:pPr>
            <a:endParaRPr/>
          </a:p>
        </p:txBody>
      </p:sp>
      <p:sp>
        <p:nvSpPr>
          <p:cNvPr id="13" name="Shape 13"/>
          <p:cNvSpPr txBox="1">
            <a:spLocks noGrp="1"/>
          </p:cNvSpPr>
          <p:nvPr>
            <p:ph type="ctrTitle"/>
          </p:nvPr>
        </p:nvSpPr>
        <p:spPr>
          <a:xfrm>
            <a:off x="1082040" y="1242060"/>
            <a:ext cx="7050900" cy="1102500"/>
          </a:xfrm>
          <a:prstGeom prst="rect">
            <a:avLst/>
          </a:prstGeom>
        </p:spPr>
        <p:txBody>
          <a:bodyPr lIns="91425" tIns="91425" rIns="91425" bIns="91425" anchor="b" anchorCtr="0"/>
          <a:lstStyle>
            <a:lvl1pPr algn="r">
              <a:spcBef>
                <a:spcPts val="0"/>
              </a:spcBef>
              <a:buClr>
                <a:schemeClr val="lt1"/>
              </a:buClr>
              <a:buSzPct val="100000"/>
              <a:defRPr sz="4800">
                <a:solidFill>
                  <a:schemeClr val="lt1"/>
                </a:solidFill>
              </a:defRPr>
            </a:lvl1pPr>
            <a:lvl2pPr algn="r">
              <a:spcBef>
                <a:spcPts val="0"/>
              </a:spcBef>
              <a:buClr>
                <a:schemeClr val="lt1"/>
              </a:buClr>
              <a:buSzPct val="100000"/>
              <a:defRPr sz="4800">
                <a:solidFill>
                  <a:schemeClr val="lt1"/>
                </a:solidFill>
              </a:defRPr>
            </a:lvl2pPr>
            <a:lvl3pPr algn="r">
              <a:spcBef>
                <a:spcPts val="0"/>
              </a:spcBef>
              <a:buClr>
                <a:schemeClr val="lt1"/>
              </a:buClr>
              <a:buSzPct val="100000"/>
              <a:defRPr sz="4800">
                <a:solidFill>
                  <a:schemeClr val="lt1"/>
                </a:solidFill>
              </a:defRPr>
            </a:lvl3pPr>
            <a:lvl4pPr algn="r">
              <a:spcBef>
                <a:spcPts val="0"/>
              </a:spcBef>
              <a:buClr>
                <a:schemeClr val="lt1"/>
              </a:buClr>
              <a:buSzPct val="100000"/>
              <a:defRPr sz="4800">
                <a:solidFill>
                  <a:schemeClr val="lt1"/>
                </a:solidFill>
              </a:defRPr>
            </a:lvl4pPr>
            <a:lvl5pPr algn="r">
              <a:spcBef>
                <a:spcPts val="0"/>
              </a:spcBef>
              <a:buClr>
                <a:schemeClr val="lt1"/>
              </a:buClr>
              <a:buSzPct val="100000"/>
              <a:defRPr sz="4800">
                <a:solidFill>
                  <a:schemeClr val="lt1"/>
                </a:solidFill>
              </a:defRPr>
            </a:lvl5pPr>
            <a:lvl6pPr algn="r">
              <a:spcBef>
                <a:spcPts val="0"/>
              </a:spcBef>
              <a:buClr>
                <a:schemeClr val="lt1"/>
              </a:buClr>
              <a:buSzPct val="100000"/>
              <a:defRPr sz="4800">
                <a:solidFill>
                  <a:schemeClr val="lt1"/>
                </a:solidFill>
              </a:defRPr>
            </a:lvl6pPr>
            <a:lvl7pPr algn="r">
              <a:spcBef>
                <a:spcPts val="0"/>
              </a:spcBef>
              <a:buClr>
                <a:schemeClr val="lt1"/>
              </a:buClr>
              <a:buSzPct val="100000"/>
              <a:defRPr sz="4800">
                <a:solidFill>
                  <a:schemeClr val="lt1"/>
                </a:solidFill>
              </a:defRPr>
            </a:lvl7pPr>
            <a:lvl8pPr algn="r">
              <a:spcBef>
                <a:spcPts val="0"/>
              </a:spcBef>
              <a:buClr>
                <a:schemeClr val="lt1"/>
              </a:buClr>
              <a:buSzPct val="100000"/>
              <a:defRPr sz="4800">
                <a:solidFill>
                  <a:schemeClr val="lt1"/>
                </a:solidFill>
              </a:defRPr>
            </a:lvl8pPr>
            <a:lvl9pPr algn="r">
              <a:spcBef>
                <a:spcPts val="0"/>
              </a:spcBef>
              <a:buClr>
                <a:schemeClr val="lt1"/>
              </a:buClr>
              <a:buSzPct val="100000"/>
              <a:defRPr sz="4800">
                <a:solidFill>
                  <a:schemeClr val="lt1"/>
                </a:solidFill>
              </a:defRPr>
            </a:lvl9pPr>
          </a:lstStyle>
          <a:p>
            <a:endParaRPr/>
          </a:p>
        </p:txBody>
      </p:sp>
      <p:sp>
        <p:nvSpPr>
          <p:cNvPr id="14" name="Shape 14"/>
          <p:cNvSpPr txBox="1">
            <a:spLocks noGrp="1"/>
          </p:cNvSpPr>
          <p:nvPr>
            <p:ph type="subTitle" idx="1"/>
          </p:nvPr>
        </p:nvSpPr>
        <p:spPr>
          <a:xfrm>
            <a:off x="1082040" y="2423159"/>
            <a:ext cx="7035899" cy="694199"/>
          </a:xfrm>
          <a:prstGeom prst="rect">
            <a:avLst/>
          </a:prstGeom>
        </p:spPr>
        <p:txBody>
          <a:bodyPr lIns="91425" tIns="91425" rIns="91425" bIns="91425" anchor="t" anchorCtr="0"/>
          <a:lstStyle>
            <a:lvl1pPr algn="r">
              <a:spcBef>
                <a:spcPts val="0"/>
              </a:spcBef>
              <a:buClr>
                <a:schemeClr val="lt1"/>
              </a:buClr>
              <a:buSzPct val="100000"/>
              <a:buNone/>
              <a:defRPr sz="2400">
                <a:solidFill>
                  <a:schemeClr val="lt1"/>
                </a:solidFill>
              </a:defRPr>
            </a:lvl1pPr>
            <a:lvl2pPr algn="r">
              <a:spcBef>
                <a:spcPts val="0"/>
              </a:spcBef>
              <a:buClr>
                <a:schemeClr val="lt1"/>
              </a:buClr>
              <a:buSzPct val="100000"/>
              <a:buNone/>
              <a:defRPr sz="2400">
                <a:solidFill>
                  <a:schemeClr val="lt1"/>
                </a:solidFill>
              </a:defRPr>
            </a:lvl2pPr>
            <a:lvl3pPr algn="r">
              <a:spcBef>
                <a:spcPts val="0"/>
              </a:spcBef>
              <a:buClr>
                <a:schemeClr val="lt1"/>
              </a:buClr>
              <a:buNone/>
              <a:defRPr>
                <a:solidFill>
                  <a:schemeClr val="lt1"/>
                </a:solidFill>
              </a:defRPr>
            </a:lvl3pPr>
            <a:lvl4pPr algn="r">
              <a:spcBef>
                <a:spcPts val="0"/>
              </a:spcBef>
              <a:buClr>
                <a:schemeClr val="lt1"/>
              </a:buClr>
              <a:buSzPct val="100000"/>
              <a:buNone/>
              <a:defRPr sz="2400">
                <a:solidFill>
                  <a:schemeClr val="lt1"/>
                </a:solidFill>
              </a:defRPr>
            </a:lvl4pPr>
            <a:lvl5pPr algn="r">
              <a:spcBef>
                <a:spcPts val="0"/>
              </a:spcBef>
              <a:buClr>
                <a:schemeClr val="lt1"/>
              </a:buClr>
              <a:buSzPct val="100000"/>
              <a:buNone/>
              <a:defRPr sz="2400">
                <a:solidFill>
                  <a:schemeClr val="lt1"/>
                </a:solidFill>
              </a:defRPr>
            </a:lvl5pPr>
            <a:lvl6pPr algn="r">
              <a:spcBef>
                <a:spcPts val="0"/>
              </a:spcBef>
              <a:buClr>
                <a:schemeClr val="lt1"/>
              </a:buClr>
              <a:buSzPct val="100000"/>
              <a:buNone/>
              <a:defRPr sz="2400">
                <a:solidFill>
                  <a:schemeClr val="lt1"/>
                </a:solidFill>
              </a:defRPr>
            </a:lvl6pPr>
            <a:lvl7pPr algn="r">
              <a:spcBef>
                <a:spcPts val="0"/>
              </a:spcBef>
              <a:buClr>
                <a:schemeClr val="lt1"/>
              </a:buClr>
              <a:buSzPct val="100000"/>
              <a:buNone/>
              <a:defRPr sz="2400">
                <a:solidFill>
                  <a:schemeClr val="lt1"/>
                </a:solidFill>
              </a:defRPr>
            </a:lvl7pPr>
            <a:lvl8pPr algn="r">
              <a:spcBef>
                <a:spcPts val="0"/>
              </a:spcBef>
              <a:buClr>
                <a:schemeClr val="lt1"/>
              </a:buClr>
              <a:buSzPct val="100000"/>
              <a:buNone/>
              <a:defRPr sz="2400">
                <a:solidFill>
                  <a:schemeClr val="lt1"/>
                </a:solidFill>
              </a:defRPr>
            </a:lvl8pPr>
            <a:lvl9pPr algn="r">
              <a:spcBef>
                <a:spcPts val="0"/>
              </a:spcBef>
              <a:buClr>
                <a:schemeClr val="lt1"/>
              </a:buClr>
              <a:buSzPct val="100000"/>
              <a:buNone/>
              <a:defRPr sz="2400">
                <a:solidFill>
                  <a:schemeClr val="l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p:nvPr/>
        </p:nvSpPr>
        <p:spPr>
          <a:xfrm rot="10800000" flipH="1">
            <a:off x="-348182" y="-16424"/>
            <a:ext cx="1723519" cy="5159924"/>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23" name="Shape 23"/>
          <p:cNvSpPr/>
          <p:nvPr/>
        </p:nvSpPr>
        <p:spPr>
          <a:xfrm rot="10800000" flipH="1">
            <a:off x="-1118653" y="774"/>
            <a:ext cx="3100650" cy="5142725"/>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24" name="Shape 24"/>
          <p:cNvSpPr/>
          <p:nvPr/>
        </p:nvSpPr>
        <p:spPr>
          <a:xfrm rot="10800000">
            <a:off x="8088846" y="-9550"/>
            <a:ext cx="1100667" cy="5153050"/>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pPr>
              <a:spcBef>
                <a:spcPts val="0"/>
              </a:spcBef>
              <a:buNone/>
            </a:pPr>
            <a:endParaRPr/>
          </a:p>
        </p:txBody>
      </p:sp>
      <p:sp>
        <p:nvSpPr>
          <p:cNvPr id="25" name="Shape 25"/>
          <p:cNvSpPr txBox="1">
            <a:spLocks noGrp="1"/>
          </p:cNvSpPr>
          <p:nvPr>
            <p:ph type="title"/>
          </p:nvPr>
        </p:nvSpPr>
        <p:spPr>
          <a:xfrm>
            <a:off x="457200" y="205978"/>
            <a:ext cx="8229600" cy="994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body" idx="1"/>
          </p:nvPr>
        </p:nvSpPr>
        <p:spPr>
          <a:xfrm>
            <a:off x="457200" y="1244242"/>
            <a:ext cx="4038599" cy="3630300"/>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27" name="Shape 27"/>
          <p:cNvSpPr txBox="1">
            <a:spLocks noGrp="1"/>
          </p:cNvSpPr>
          <p:nvPr>
            <p:ph type="body" idx="2"/>
          </p:nvPr>
        </p:nvSpPr>
        <p:spPr>
          <a:xfrm>
            <a:off x="4648200" y="1244242"/>
            <a:ext cx="4038599" cy="3630300"/>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p:nvPr/>
        </p:nvSpPr>
        <p:spPr>
          <a:xfrm rot="10800000" flipH="1">
            <a:off x="-348182" y="-16424"/>
            <a:ext cx="1723519" cy="5159924"/>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30" name="Shape 30"/>
          <p:cNvSpPr/>
          <p:nvPr/>
        </p:nvSpPr>
        <p:spPr>
          <a:xfrm rot="10800000" flipH="1">
            <a:off x="-1118653" y="774"/>
            <a:ext cx="3100650" cy="5142725"/>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31" name="Shape 31"/>
          <p:cNvSpPr/>
          <p:nvPr/>
        </p:nvSpPr>
        <p:spPr>
          <a:xfrm rot="10800000">
            <a:off x="8088846" y="-9550"/>
            <a:ext cx="1100667" cy="5153050"/>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pPr>
              <a:spcBef>
                <a:spcPts val="0"/>
              </a:spcBef>
              <a:buNone/>
            </a:pPr>
            <a:endParaRPr/>
          </a:p>
        </p:txBody>
      </p:sp>
      <p:sp>
        <p:nvSpPr>
          <p:cNvPr id="32" name="Shape 32"/>
          <p:cNvSpPr txBox="1">
            <a:spLocks noGrp="1"/>
          </p:cNvSpPr>
          <p:nvPr>
            <p:ph type="title"/>
          </p:nvPr>
        </p:nvSpPr>
        <p:spPr>
          <a:xfrm>
            <a:off x="457200" y="205978"/>
            <a:ext cx="8229600" cy="994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aption">
    <p:spTree>
      <p:nvGrpSpPr>
        <p:cNvPr id="1" name="Shape 33"/>
        <p:cNvGrpSpPr/>
        <p:nvPr/>
      </p:nvGrpSpPr>
      <p:grpSpPr>
        <a:xfrm>
          <a:off x="0" y="0"/>
          <a:ext cx="0" cy="0"/>
          <a:chOff x="0" y="0"/>
          <a:chExt cx="0" cy="0"/>
        </a:xfrm>
      </p:grpSpPr>
      <p:grpSp>
        <p:nvGrpSpPr>
          <p:cNvPr id="34" name="Shape 34"/>
          <p:cNvGrpSpPr/>
          <p:nvPr/>
        </p:nvGrpSpPr>
        <p:grpSpPr>
          <a:xfrm>
            <a:off x="-6264" y="3700039"/>
            <a:ext cx="9150267" cy="2325488"/>
            <a:chOff x="-6264" y="4933386"/>
            <a:chExt cx="9150267" cy="3100650"/>
          </a:xfrm>
        </p:grpSpPr>
        <p:sp>
          <p:nvSpPr>
            <p:cNvPr id="35" name="Shape 35"/>
            <p:cNvSpPr/>
            <p:nvPr/>
          </p:nvSpPr>
          <p:spPr>
            <a:xfrm>
              <a:off x="-7" y="5537200"/>
              <a:ext cx="9144008" cy="1574769"/>
            </a:xfrm>
            <a:custGeom>
              <a:avLst/>
              <a:gdLst/>
              <a:ahLst/>
              <a:cxnLst/>
              <a:rect l="0" t="0" r="0" b="0"/>
              <a:pathLst>
                <a:path w="9144009" h="1257301" extrusionOk="0">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l="50000" t="50000" r="50000" b="50000"/>
              </a:path>
              <a:tileRect/>
            </a:gradFill>
            <a:ln>
              <a:noFill/>
            </a:ln>
          </p:spPr>
          <p:txBody>
            <a:bodyPr lIns="91425" tIns="45700" rIns="91425" bIns="45700" anchor="ctr" anchorCtr="0">
              <a:noAutofit/>
            </a:bodyPr>
            <a:lstStyle/>
            <a:p>
              <a:pPr>
                <a:spcBef>
                  <a:spcPts val="0"/>
                </a:spcBef>
                <a:buNone/>
              </a:pPr>
              <a:endParaRPr/>
            </a:p>
          </p:txBody>
        </p:sp>
        <p:sp>
          <p:nvSpPr>
            <p:cNvPr id="36" name="Shape 36"/>
            <p:cNvSpPr/>
            <p:nvPr/>
          </p:nvSpPr>
          <p:spPr>
            <a:xfrm rot="5400000" flipH="1">
              <a:off x="3018543" y="1908578"/>
              <a:ext cx="3100650" cy="9150266"/>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000" r="100000"/>
              </a:path>
              <a:tileRect l="-100000" b="-100000"/>
            </a:gradFill>
            <a:ln>
              <a:noFill/>
            </a:ln>
          </p:spPr>
          <p:txBody>
            <a:bodyPr lIns="91425" tIns="45700" rIns="91425" bIns="45700" anchor="ctr" anchorCtr="0">
              <a:noAutofit/>
            </a:bodyPr>
            <a:lstStyle/>
            <a:p>
              <a:pPr>
                <a:spcBef>
                  <a:spcPts val="0"/>
                </a:spcBef>
                <a:buNone/>
              </a:pPr>
              <a:endParaRPr/>
            </a:p>
          </p:txBody>
        </p:sp>
        <p:sp>
          <p:nvSpPr>
            <p:cNvPr id="37" name="Shape 37"/>
            <p:cNvSpPr/>
            <p:nvPr/>
          </p:nvSpPr>
          <p:spPr>
            <a:xfrm>
              <a:off x="-7" y="5740400"/>
              <a:ext cx="9144010" cy="1574769"/>
            </a:xfrm>
            <a:custGeom>
              <a:avLst/>
              <a:gdLst/>
              <a:ahLst/>
              <a:cxnLst/>
              <a:rect l="0" t="0" r="0" b="0"/>
              <a:pathLst>
                <a:path w="9144011" h="1257301" extrusionOk="0">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l="50000" t="50000" r="50000" b="50000"/>
              </a:path>
              <a:tileRect/>
            </a:gradFill>
            <a:ln>
              <a:noFill/>
            </a:ln>
          </p:spPr>
          <p:txBody>
            <a:bodyPr lIns="91425" tIns="45700" rIns="91425" bIns="45700" anchor="ctr" anchorCtr="0">
              <a:noAutofit/>
            </a:bodyPr>
            <a:lstStyle/>
            <a:p>
              <a:pPr>
                <a:spcBef>
                  <a:spcPts val="0"/>
                </a:spcBef>
                <a:buNone/>
              </a:pPr>
              <a:endParaRPr/>
            </a:p>
          </p:txBody>
        </p:sp>
      </p:grpSp>
      <p:sp>
        <p:nvSpPr>
          <p:cNvPr id="38" name="Shape 38"/>
          <p:cNvSpPr txBox="1">
            <a:spLocks noGrp="1"/>
          </p:cNvSpPr>
          <p:nvPr>
            <p:ph type="body" idx="1"/>
          </p:nvPr>
        </p:nvSpPr>
        <p:spPr>
          <a:xfrm>
            <a:off x="1792288" y="4025503"/>
            <a:ext cx="5486399" cy="603599"/>
          </a:xfrm>
          <a:prstGeom prst="rect">
            <a:avLst/>
          </a:prstGeom>
        </p:spPr>
        <p:txBody>
          <a:bodyPr lIns="91425" tIns="91425" rIns="91425" bIns="91425" anchor="ctr" anchorCtr="0"/>
          <a:lstStyle>
            <a:lvl1pPr algn="ctr">
              <a:spcBef>
                <a:spcPts val="0"/>
              </a:spcBef>
              <a:buSzPct val="100000"/>
              <a:buNone/>
              <a:defRPr sz="2400"/>
            </a:lvl1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2"/>
            </a:gs>
            <a:gs pos="100000">
              <a:schemeClr val="accent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994200"/>
          </a:xfrm>
          <a:prstGeom prst="rect">
            <a:avLst/>
          </a:prstGeom>
          <a:noFill/>
          <a:ln>
            <a:noFill/>
          </a:ln>
        </p:spPr>
        <p:txBody>
          <a:bodyPr lIns="91425" tIns="91425" rIns="91425" bIns="91425" anchor="b" anchorCtr="0"/>
          <a:lstStyle>
            <a:lvl1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1pPr>
            <a:lvl2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2pPr>
            <a:lvl3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3pPr>
            <a:lvl4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4pPr>
            <a:lvl5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5pPr>
            <a:lvl6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6pPr>
            <a:lvl7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7pPr>
            <a:lvl8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8pPr>
            <a:lvl9pPr>
              <a:spcBef>
                <a:spcPts val="0"/>
              </a:spcBef>
              <a:buClr>
                <a:srgbClr val="00387E"/>
              </a:buClr>
              <a:buSzPct val="100000"/>
              <a:buFont typeface="Trebuchet MS"/>
              <a:buNone/>
              <a:defRPr sz="4000" b="1">
                <a:solidFill>
                  <a:srgbClr val="00387E"/>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295400"/>
            <a:ext cx="8229600" cy="3394500"/>
          </a:xfrm>
          <a:prstGeom prst="rect">
            <a:avLst/>
          </a:prstGeom>
          <a:noFill/>
          <a:ln>
            <a:noFill/>
          </a:ln>
        </p:spPr>
        <p:txBody>
          <a:bodyPr lIns="91425" tIns="91425" rIns="91425" bIns="91425" anchor="t" anchorCtr="0"/>
          <a:lstStyle>
            <a:lvl1pPr>
              <a:spcBef>
                <a:spcPts val="0"/>
              </a:spcBef>
              <a:buClr>
                <a:schemeClr val="dk2"/>
              </a:buClr>
              <a:buSzPct val="100000"/>
              <a:buFont typeface="Trebuchet MS"/>
              <a:defRPr sz="3200">
                <a:solidFill>
                  <a:schemeClr val="dk2"/>
                </a:solidFill>
                <a:latin typeface="Trebuchet MS"/>
                <a:ea typeface="Trebuchet MS"/>
                <a:cs typeface="Trebuchet MS"/>
                <a:sym typeface="Trebuchet MS"/>
              </a:defRPr>
            </a:lvl1pPr>
            <a:lvl2pPr>
              <a:spcBef>
                <a:spcPts val="560"/>
              </a:spcBef>
              <a:buClr>
                <a:schemeClr val="dk2"/>
              </a:buClr>
              <a:buSzPct val="100000"/>
              <a:buFont typeface="Trebuchet MS"/>
              <a:defRPr sz="28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4pPr>
            <a:lvl5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5pPr>
            <a:lvl6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6pPr>
            <a:lvl7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7pPr>
            <a:lvl8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8pPr>
            <a:lvl9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file:///G:\Short%20version%20-%20Professional%20Learning%20Animation%20AITSL.flv"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pic>
        <p:nvPicPr>
          <p:cNvPr id="41" name="Shape 41"/>
          <p:cNvPicPr preferRelativeResize="0"/>
          <p:nvPr/>
        </p:nvPicPr>
        <p:blipFill>
          <a:blip r:embed="rId3">
            <a:alphaModFix/>
          </a:blip>
          <a:stretch>
            <a:fillRect/>
          </a:stretch>
        </p:blipFill>
        <p:spPr>
          <a:xfrm>
            <a:off x="0" y="0"/>
            <a:ext cx="9193699" cy="5143499"/>
          </a:xfrm>
          <a:prstGeom prst="rect">
            <a:avLst/>
          </a:prstGeom>
          <a:noFill/>
          <a:ln>
            <a:noFill/>
          </a:ln>
        </p:spPr>
      </p:pic>
      <p:sp>
        <p:nvSpPr>
          <p:cNvPr id="42" name="Shape 42"/>
          <p:cNvSpPr txBox="1"/>
          <p:nvPr/>
        </p:nvSpPr>
        <p:spPr>
          <a:xfrm>
            <a:off x="3876175" y="1391475"/>
            <a:ext cx="5069100" cy="683399"/>
          </a:xfrm>
          <a:prstGeom prst="rect">
            <a:avLst/>
          </a:prstGeom>
          <a:noFill/>
          <a:ln>
            <a:noFill/>
          </a:ln>
        </p:spPr>
        <p:txBody>
          <a:bodyPr lIns="91425" tIns="91425" rIns="91425" bIns="91425" anchor="t" anchorCtr="0">
            <a:noAutofit/>
          </a:bodyPr>
          <a:lstStyle/>
          <a:p>
            <a:pPr algn="ctr">
              <a:spcBef>
                <a:spcPts val="0"/>
              </a:spcBef>
              <a:buNone/>
            </a:pPr>
            <a:r>
              <a:rPr lang="en" sz="4800" b="1">
                <a:solidFill>
                  <a:srgbClr val="FFFFFF"/>
                </a:solidFill>
              </a:rPr>
              <a:t>Welcome Back!</a:t>
            </a:r>
          </a:p>
        </p:txBody>
      </p:sp>
      <p:sp>
        <p:nvSpPr>
          <p:cNvPr id="43" name="Shape 43"/>
          <p:cNvSpPr txBox="1"/>
          <p:nvPr/>
        </p:nvSpPr>
        <p:spPr>
          <a:xfrm>
            <a:off x="3876175" y="3304750"/>
            <a:ext cx="4683900" cy="919499"/>
          </a:xfrm>
          <a:prstGeom prst="rect">
            <a:avLst/>
          </a:prstGeom>
          <a:noFill/>
          <a:ln>
            <a:noFill/>
          </a:ln>
        </p:spPr>
        <p:txBody>
          <a:bodyPr lIns="91425" tIns="91425" rIns="91425" bIns="91425" anchor="t" anchorCtr="0">
            <a:noAutofit/>
          </a:bodyPr>
          <a:lstStyle/>
          <a:p>
            <a:pPr lvl="0" algn="ctr" rtl="0">
              <a:spcBef>
                <a:spcPts val="0"/>
              </a:spcBef>
              <a:buNone/>
            </a:pPr>
            <a:r>
              <a:rPr lang="en" sz="3600" b="1">
                <a:solidFill>
                  <a:srgbClr val="FFFFFF"/>
                </a:solidFill>
              </a:rPr>
              <a:t>Academic Year </a:t>
            </a:r>
          </a:p>
          <a:p>
            <a:pPr lvl="0" algn="ctr">
              <a:spcBef>
                <a:spcPts val="0"/>
              </a:spcBef>
              <a:buClr>
                <a:schemeClr val="dk1"/>
              </a:buClr>
              <a:buSzPct val="30555"/>
              <a:buFont typeface="Arial"/>
              <a:buNone/>
            </a:pPr>
            <a:r>
              <a:rPr lang="en" sz="3600" b="1">
                <a:solidFill>
                  <a:srgbClr val="FFFFFF"/>
                </a:solidFill>
              </a:rPr>
              <a:t>2014 - 2015</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447250" y="422400"/>
            <a:ext cx="8324099" cy="782699"/>
          </a:xfrm>
          <a:prstGeom prst="rect">
            <a:avLst/>
          </a:prstGeom>
          <a:noFill/>
          <a:ln>
            <a:noFill/>
          </a:ln>
        </p:spPr>
        <p:txBody>
          <a:bodyPr lIns="91425" tIns="91425" rIns="91425" bIns="91425" anchor="t" anchorCtr="0">
            <a:noAutofit/>
          </a:bodyPr>
          <a:lstStyle/>
          <a:p>
            <a:pPr lvl="0" algn="ctr" rtl="0">
              <a:spcBef>
                <a:spcPts val="0"/>
              </a:spcBef>
              <a:buNone/>
            </a:pPr>
            <a:r>
              <a:rPr lang="en" sz="4800" dirty="0" smtClean="0">
                <a:solidFill>
                  <a:srgbClr val="FFFFFF"/>
                </a:solidFill>
              </a:rPr>
              <a:t>Student Learner Outcomes</a:t>
            </a:r>
            <a:endParaRPr lang="en" sz="4800" dirty="0">
              <a:solidFill>
                <a:srgbClr val="FFFFFF"/>
              </a:solidFill>
            </a:endParaRPr>
          </a:p>
        </p:txBody>
      </p:sp>
      <p:sp>
        <p:nvSpPr>
          <p:cNvPr id="8" name="Shape 99"/>
          <p:cNvSpPr txBox="1"/>
          <p:nvPr/>
        </p:nvSpPr>
        <p:spPr>
          <a:xfrm>
            <a:off x="1143000" y="1504950"/>
            <a:ext cx="6934200" cy="782699"/>
          </a:xfrm>
          <a:prstGeom prst="rect">
            <a:avLst/>
          </a:prstGeom>
          <a:noFill/>
          <a:ln>
            <a:noFill/>
          </a:ln>
        </p:spPr>
        <p:txBody>
          <a:bodyPr lIns="91425" tIns="91425" rIns="91425" bIns="91425" anchor="t" anchorCtr="0">
            <a:noAutofit/>
          </a:bodyPr>
          <a:lstStyle/>
          <a:p>
            <a:pPr marL="457200" lvl="0" indent="-368300" algn="ctr" rtl="0">
              <a:spcBef>
                <a:spcPts val="0"/>
              </a:spcBef>
              <a:buClr>
                <a:srgbClr val="FFFFFF"/>
              </a:buClr>
              <a:buSzPct val="100000"/>
            </a:pPr>
            <a:r>
              <a:rPr lang="en" sz="4400" dirty="0" smtClean="0">
                <a:solidFill>
                  <a:srgbClr val="FFFFFF"/>
                </a:solidFill>
              </a:rPr>
              <a:t>Discover and Create</a:t>
            </a:r>
          </a:p>
          <a:p>
            <a:pPr marL="457200" lvl="0" indent="-368300" algn="ctr" rtl="0">
              <a:spcBef>
                <a:spcPts val="0"/>
              </a:spcBef>
              <a:buClr>
                <a:srgbClr val="FFFFFF"/>
              </a:buClr>
              <a:buSzPct val="100000"/>
            </a:pPr>
            <a:r>
              <a:rPr lang="en" sz="4400" dirty="0" smtClean="0">
                <a:solidFill>
                  <a:srgbClr val="FFFFFF"/>
                </a:solidFill>
              </a:rPr>
              <a:t>Global Citizens</a:t>
            </a:r>
          </a:p>
          <a:p>
            <a:pPr marL="457200" lvl="0" indent="-368300" algn="ctr" rtl="0">
              <a:spcBef>
                <a:spcPts val="0"/>
              </a:spcBef>
              <a:buClr>
                <a:srgbClr val="FFFFFF"/>
              </a:buClr>
              <a:buSzPct val="100000"/>
            </a:pPr>
            <a:r>
              <a:rPr lang="en" sz="4400" dirty="0" smtClean="0">
                <a:solidFill>
                  <a:srgbClr val="FFFFFF"/>
                </a:solidFill>
              </a:rPr>
              <a:t>Inquire and Wonder</a:t>
            </a:r>
          </a:p>
          <a:p>
            <a:pPr marL="457200" lvl="0" indent="-368300" algn="ctr" rtl="0">
              <a:spcBef>
                <a:spcPts val="0"/>
              </a:spcBef>
              <a:buClr>
                <a:srgbClr val="FFFFFF"/>
              </a:buClr>
              <a:buSzPct val="100000"/>
            </a:pPr>
            <a:r>
              <a:rPr lang="en" sz="4400" dirty="0" smtClean="0">
                <a:solidFill>
                  <a:srgbClr val="FFFFFF"/>
                </a:solidFill>
              </a:rPr>
              <a:t>Skill and Intellect</a:t>
            </a:r>
          </a:p>
          <a:p>
            <a:pPr marL="457200" lvl="0" indent="-368300" algn="ctr" rtl="0">
              <a:spcBef>
                <a:spcPts val="0"/>
              </a:spcBef>
              <a:buClr>
                <a:srgbClr val="FFFFFF"/>
              </a:buClr>
              <a:buSzPct val="100000"/>
            </a:pPr>
            <a:endParaRPr lang="en" sz="4400" dirty="0">
              <a:solidFill>
                <a:srgbClr val="FFFFFF"/>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8">
                                            <p:txEl>
                                              <p:pRg st="0" end="0"/>
                                            </p:txEl>
                                          </p:spTgt>
                                        </p:tgtEl>
                                        <p:attrNameLst>
                                          <p:attrName>style.visibility</p:attrName>
                                        </p:attrNameLst>
                                      </p:cBhvr>
                                      <p:to>
                                        <p:strVal val="visible"/>
                                      </p:to>
                                    </p:set>
                                    <p:anim calcmode="lin" valueType="num">
                                      <p:cBhvr additive="base">
                                        <p:cTn id="7" dur="500" fill="hold"/>
                                        <p:tgtEl>
                                          <p:spTgt spid="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 calcmode="lin" valueType="num">
                                      <p:cBhvr additive="base">
                                        <p:cTn id="1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additive="base">
                                        <p:cTn id="21"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build="allAtOnce"/>
      <p:bldP spid="8"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447250" y="422400"/>
            <a:ext cx="8324099" cy="782699"/>
          </a:xfrm>
          <a:prstGeom prst="rect">
            <a:avLst/>
          </a:prstGeom>
          <a:noFill/>
          <a:ln>
            <a:noFill/>
          </a:ln>
        </p:spPr>
        <p:txBody>
          <a:bodyPr lIns="91425" tIns="91425" rIns="91425" bIns="91425" anchor="t" anchorCtr="0">
            <a:noAutofit/>
          </a:bodyPr>
          <a:lstStyle/>
          <a:p>
            <a:pPr lvl="0" algn="ctr" rtl="0">
              <a:spcBef>
                <a:spcPts val="0"/>
              </a:spcBef>
              <a:buNone/>
            </a:pPr>
            <a:r>
              <a:rPr lang="en" sz="4800" dirty="0" smtClean="0">
                <a:solidFill>
                  <a:srgbClr val="FFFFFF"/>
                </a:solidFill>
              </a:rPr>
              <a:t>Central Idea </a:t>
            </a:r>
            <a:endParaRPr lang="en" sz="4800" dirty="0">
              <a:solidFill>
                <a:srgbClr val="FFFFFF"/>
              </a:solidFill>
            </a:endParaRPr>
          </a:p>
        </p:txBody>
      </p:sp>
      <p:sp>
        <p:nvSpPr>
          <p:cNvPr id="4" name="Shape 101"/>
          <p:cNvSpPr txBox="1"/>
          <p:nvPr/>
        </p:nvSpPr>
        <p:spPr>
          <a:xfrm>
            <a:off x="685800" y="1885950"/>
            <a:ext cx="7696200" cy="782699"/>
          </a:xfrm>
          <a:prstGeom prst="rect">
            <a:avLst/>
          </a:prstGeom>
          <a:noFill/>
          <a:ln>
            <a:noFill/>
          </a:ln>
        </p:spPr>
        <p:txBody>
          <a:bodyPr lIns="91425" tIns="91425" rIns="91425" bIns="91425" anchor="t" anchorCtr="0">
            <a:noAutofit/>
          </a:bodyPr>
          <a:lstStyle/>
          <a:p>
            <a:pPr marL="457200" lvl="0" indent="-368300" rtl="0">
              <a:spcBef>
                <a:spcPts val="0"/>
              </a:spcBef>
              <a:buClr>
                <a:srgbClr val="FFFFFF"/>
              </a:buClr>
              <a:buSzPct val="100000"/>
            </a:pPr>
            <a:r>
              <a:rPr lang="en" sz="3600" dirty="0" smtClean="0">
                <a:solidFill>
                  <a:srgbClr val="FFFFFF"/>
                </a:solidFill>
              </a:rPr>
              <a:t>As an IB Learning community, WISS ensures that our students are at the centre of everything we do.</a:t>
            </a:r>
            <a:endParaRPr lang="en" sz="3600" dirty="0">
              <a:solidFill>
                <a:srgbClr val="FFFFFF"/>
              </a:solidFill>
            </a:endParaRP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447250" y="422400"/>
            <a:ext cx="8324099" cy="782699"/>
          </a:xfrm>
          <a:prstGeom prst="rect">
            <a:avLst/>
          </a:prstGeom>
          <a:noFill/>
          <a:ln>
            <a:noFill/>
          </a:ln>
        </p:spPr>
        <p:txBody>
          <a:bodyPr lIns="91425" tIns="91425" rIns="91425" bIns="91425" anchor="t" anchorCtr="0">
            <a:noAutofit/>
          </a:bodyPr>
          <a:lstStyle/>
          <a:p>
            <a:pPr lvl="0" algn="ctr" rtl="0">
              <a:spcBef>
                <a:spcPts val="0"/>
              </a:spcBef>
              <a:buNone/>
            </a:pPr>
            <a:r>
              <a:rPr lang="en" sz="4800" dirty="0" smtClean="0">
                <a:solidFill>
                  <a:srgbClr val="FFFFFF"/>
                </a:solidFill>
              </a:rPr>
              <a:t>Going </a:t>
            </a:r>
            <a:r>
              <a:rPr lang="en" sz="4800" dirty="0">
                <a:solidFill>
                  <a:srgbClr val="FFFFFF"/>
                </a:solidFill>
              </a:rPr>
              <a:t>from Good to Great...</a:t>
            </a:r>
          </a:p>
        </p:txBody>
      </p:sp>
      <p:sp>
        <p:nvSpPr>
          <p:cNvPr id="3" name="TextBox 2"/>
          <p:cNvSpPr txBox="1"/>
          <p:nvPr/>
        </p:nvSpPr>
        <p:spPr>
          <a:xfrm>
            <a:off x="228600" y="1581150"/>
            <a:ext cx="8686800" cy="3046988"/>
          </a:xfrm>
          <a:prstGeom prst="rect">
            <a:avLst/>
          </a:prstGeom>
          <a:noFill/>
        </p:spPr>
        <p:txBody>
          <a:bodyPr wrap="square" rtlCol="0">
            <a:spAutoFit/>
          </a:bodyPr>
          <a:lstStyle/>
          <a:p>
            <a:pPr algn="ctr"/>
            <a:endParaRPr lang="en-US" sz="3200" b="1" dirty="0" smtClean="0">
              <a:solidFill>
                <a:schemeClr val="bg1"/>
              </a:solidFill>
            </a:endParaRPr>
          </a:p>
          <a:p>
            <a:pPr algn="ctr"/>
            <a:r>
              <a:rPr lang="en-US" sz="3200" b="1" dirty="0" smtClean="0">
                <a:solidFill>
                  <a:schemeClr val="bg1"/>
                </a:solidFill>
              </a:rPr>
              <a:t>Coming together is a beginning:</a:t>
            </a:r>
            <a:br>
              <a:rPr lang="en-US" sz="3200" b="1" dirty="0" smtClean="0">
                <a:solidFill>
                  <a:schemeClr val="bg1"/>
                </a:solidFill>
              </a:rPr>
            </a:br>
            <a:r>
              <a:rPr lang="en-US" sz="3200" b="1" dirty="0" smtClean="0">
                <a:solidFill>
                  <a:schemeClr val="bg1"/>
                </a:solidFill>
              </a:rPr>
              <a:t>Keeping together is a process</a:t>
            </a:r>
            <a:br>
              <a:rPr lang="en-US" sz="3200" b="1" dirty="0" smtClean="0">
                <a:solidFill>
                  <a:schemeClr val="bg1"/>
                </a:solidFill>
              </a:rPr>
            </a:br>
            <a:r>
              <a:rPr lang="en-US" sz="3200" b="1" dirty="0" smtClean="0">
                <a:solidFill>
                  <a:schemeClr val="bg1"/>
                </a:solidFill>
              </a:rPr>
              <a:t>Working together is a success.</a:t>
            </a:r>
            <a:br>
              <a:rPr lang="en-US" sz="3200" b="1" dirty="0" smtClean="0">
                <a:solidFill>
                  <a:schemeClr val="bg1"/>
                </a:solidFill>
              </a:rPr>
            </a:br>
            <a:r>
              <a:rPr lang="en-US" sz="3200" b="1" dirty="0" smtClean="0">
                <a:solidFill>
                  <a:schemeClr val="bg1"/>
                </a:solidFill>
              </a:rPr>
              <a:t>-Henry Ford</a:t>
            </a:r>
            <a:r>
              <a:rPr lang="en-US" sz="3200" dirty="0" smtClean="0"/>
              <a:t/>
            </a:r>
            <a:br>
              <a:rPr lang="en-US" sz="3200" dirty="0" smtClean="0"/>
            </a:br>
            <a:endParaRPr lang="en-US" sz="3200" dirty="0">
              <a:solidFill>
                <a:schemeClr val="bg1"/>
              </a:solidFill>
            </a:endParaRP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447250" y="422400"/>
            <a:ext cx="8324099" cy="782699"/>
          </a:xfrm>
          <a:prstGeom prst="rect">
            <a:avLst/>
          </a:prstGeom>
          <a:noFill/>
          <a:ln>
            <a:noFill/>
          </a:ln>
        </p:spPr>
        <p:txBody>
          <a:bodyPr lIns="91425" tIns="91425" rIns="91425" bIns="91425" anchor="t" anchorCtr="0">
            <a:noAutofit/>
          </a:bodyPr>
          <a:lstStyle/>
          <a:p>
            <a:pPr lvl="0" algn="ctr" rtl="0">
              <a:spcBef>
                <a:spcPts val="0"/>
              </a:spcBef>
              <a:buNone/>
            </a:pPr>
            <a:r>
              <a:rPr lang="en" sz="4800" dirty="0" smtClean="0">
                <a:solidFill>
                  <a:srgbClr val="FFFFFF"/>
                </a:solidFill>
              </a:rPr>
              <a:t>Going </a:t>
            </a:r>
            <a:r>
              <a:rPr lang="en" sz="4800" dirty="0">
                <a:solidFill>
                  <a:srgbClr val="FFFFFF"/>
                </a:solidFill>
              </a:rPr>
              <a:t>from Good to Great...</a:t>
            </a:r>
          </a:p>
        </p:txBody>
      </p:sp>
      <p:sp>
        <p:nvSpPr>
          <p:cNvPr id="3" name="Rectangle 2"/>
          <p:cNvSpPr/>
          <p:nvPr/>
        </p:nvSpPr>
        <p:spPr>
          <a:xfrm>
            <a:off x="1828800" y="3486150"/>
            <a:ext cx="4878259" cy="923330"/>
          </a:xfrm>
          <a:prstGeom prst="rect">
            <a:avLst/>
          </a:prstGeom>
          <a:noFill/>
        </p:spPr>
        <p:txBody>
          <a:bodyPr wrap="square" lIns="91440" tIns="45720" rIns="91440" bIns="45720">
            <a:spAutoFit/>
          </a:bodyPr>
          <a:lstStyle/>
          <a:p>
            <a:pPr algn="ctr"/>
            <a:r>
              <a:rPr lang="en-US" sz="54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hlinkClick r:id="rId3" action="ppaction://hlinkfile"/>
              </a:rPr>
              <a:t>AISTL Video</a:t>
            </a:r>
            <a:endParaRPr lang="en-US" sz="54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14337" name="Rectangle 1"/>
          <p:cNvSpPr>
            <a:spLocks noChangeArrowheads="1"/>
          </p:cNvSpPr>
          <p:nvPr/>
        </p:nvSpPr>
        <p:spPr bwMode="auto">
          <a:xfrm>
            <a:off x="1066800" y="1842016"/>
            <a:ext cx="6477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latin typeface="Arial" pitchFamily="34" charset="0"/>
                <a:ea typeface="Calibri" pitchFamily="34" charset="0"/>
                <a:cs typeface="Arial" pitchFamily="34" charset="0"/>
              </a:rPr>
              <a:t>“Learning from a teacher who has stopped learning is like drinking from a stagnant pond."</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447250" y="422400"/>
            <a:ext cx="8324099" cy="782699"/>
          </a:xfrm>
          <a:prstGeom prst="rect">
            <a:avLst/>
          </a:prstGeom>
          <a:noFill/>
          <a:ln>
            <a:noFill/>
          </a:ln>
        </p:spPr>
        <p:txBody>
          <a:bodyPr lIns="91425" tIns="91425" rIns="91425" bIns="91425" anchor="t" anchorCtr="0">
            <a:noAutofit/>
          </a:bodyPr>
          <a:lstStyle/>
          <a:p>
            <a:pPr lvl="0" algn="ctr" rtl="0">
              <a:spcBef>
                <a:spcPts val="0"/>
              </a:spcBef>
              <a:buNone/>
            </a:pPr>
            <a:r>
              <a:rPr lang="en" sz="4800" dirty="0" smtClean="0">
                <a:solidFill>
                  <a:srgbClr val="FFFFFF"/>
                </a:solidFill>
              </a:rPr>
              <a:t>Central Idea </a:t>
            </a:r>
            <a:endParaRPr lang="en" sz="4800" dirty="0">
              <a:solidFill>
                <a:srgbClr val="FFFFFF"/>
              </a:solidFill>
            </a:endParaRPr>
          </a:p>
        </p:txBody>
      </p:sp>
      <p:sp>
        <p:nvSpPr>
          <p:cNvPr id="4" name="Shape 101"/>
          <p:cNvSpPr txBox="1"/>
          <p:nvPr/>
        </p:nvSpPr>
        <p:spPr>
          <a:xfrm>
            <a:off x="685800" y="1885950"/>
            <a:ext cx="7696200" cy="782699"/>
          </a:xfrm>
          <a:prstGeom prst="rect">
            <a:avLst/>
          </a:prstGeom>
          <a:noFill/>
          <a:ln>
            <a:noFill/>
          </a:ln>
        </p:spPr>
        <p:txBody>
          <a:bodyPr lIns="91425" tIns="91425" rIns="91425" bIns="91425" anchor="t" anchorCtr="0">
            <a:noAutofit/>
          </a:bodyPr>
          <a:lstStyle/>
          <a:p>
            <a:pPr marL="457200" lvl="0" indent="-368300" rtl="0">
              <a:spcBef>
                <a:spcPts val="0"/>
              </a:spcBef>
              <a:buClr>
                <a:srgbClr val="FFFFFF"/>
              </a:buClr>
              <a:buSzPct val="100000"/>
            </a:pPr>
            <a:r>
              <a:rPr lang="en" sz="3600" dirty="0" smtClean="0">
                <a:solidFill>
                  <a:srgbClr val="FFFFFF"/>
                </a:solidFill>
              </a:rPr>
              <a:t>As an IB Learning community, WISS ensures that our</a:t>
            </a:r>
            <a:r>
              <a:rPr lang="en" sz="3600" strike="sngStrike" dirty="0" smtClean="0">
                <a:solidFill>
                  <a:srgbClr val="FFFFFF"/>
                </a:solidFill>
              </a:rPr>
              <a:t> students </a:t>
            </a:r>
            <a:r>
              <a:rPr lang="en" sz="3600" dirty="0" smtClean="0">
                <a:solidFill>
                  <a:srgbClr val="FFFFFF"/>
                </a:solidFill>
              </a:rPr>
              <a:t>are at the centre of everything we do.</a:t>
            </a:r>
            <a:endParaRPr lang="en" sz="3600" dirty="0">
              <a:solidFill>
                <a:srgbClr val="FFFFFF"/>
              </a:solidFill>
            </a:endParaRPr>
          </a:p>
        </p:txBody>
      </p:sp>
      <p:sp>
        <p:nvSpPr>
          <p:cNvPr id="5" name="TextBox 4"/>
          <p:cNvSpPr txBox="1"/>
          <p:nvPr/>
        </p:nvSpPr>
        <p:spPr>
          <a:xfrm rot="21177492">
            <a:off x="4222235" y="3772371"/>
            <a:ext cx="2222918" cy="646331"/>
          </a:xfrm>
          <a:prstGeom prst="rect">
            <a:avLst/>
          </a:prstGeom>
          <a:noFill/>
        </p:spPr>
        <p:txBody>
          <a:bodyPr wrap="square" rtlCol="0">
            <a:spAutoFit/>
          </a:bodyPr>
          <a:lstStyle/>
          <a:p>
            <a:r>
              <a:rPr lang="en-US" sz="3600" dirty="0" smtClean="0">
                <a:solidFill>
                  <a:srgbClr val="FFFF00"/>
                </a:solidFill>
                <a:latin typeface="Kristen ITC" pitchFamily="66" charset="0"/>
              </a:rPr>
              <a:t>Learners</a:t>
            </a:r>
            <a:endParaRPr lang="en-US" sz="3600" dirty="0">
              <a:solidFill>
                <a:srgbClr val="FFFF00"/>
              </a:solidFill>
              <a:latin typeface="Kristen ITC" pitchFamily="66" charset="0"/>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381000" y="1504950"/>
            <a:ext cx="8324099" cy="782699"/>
          </a:xfrm>
          <a:prstGeom prst="rect">
            <a:avLst/>
          </a:prstGeom>
          <a:noFill/>
          <a:ln>
            <a:noFill/>
          </a:ln>
        </p:spPr>
        <p:txBody>
          <a:bodyPr lIns="91425" tIns="91425" rIns="91425" bIns="91425" anchor="t" anchorCtr="0">
            <a:noAutofit/>
          </a:bodyPr>
          <a:lstStyle/>
          <a:p>
            <a:pPr lvl="0" algn="ctr" rtl="0">
              <a:spcBef>
                <a:spcPts val="0"/>
              </a:spcBef>
              <a:buNone/>
            </a:pPr>
            <a:r>
              <a:rPr lang="en" sz="4800" dirty="0" smtClean="0">
                <a:solidFill>
                  <a:srgbClr val="FFFFFF"/>
                </a:solidFill>
              </a:rPr>
              <a:t>Developing Professional Learning Communities (PLC)</a:t>
            </a:r>
            <a:endParaRPr lang="en" sz="4800" dirty="0">
              <a:solidFill>
                <a:srgbClr val="FFFFFF"/>
              </a:solidFill>
            </a:endParaRP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447250" y="422400"/>
            <a:ext cx="8324099" cy="782699"/>
          </a:xfrm>
          <a:prstGeom prst="rect">
            <a:avLst/>
          </a:prstGeom>
          <a:noFill/>
          <a:ln>
            <a:noFill/>
          </a:ln>
        </p:spPr>
        <p:txBody>
          <a:bodyPr lIns="91425" tIns="91425" rIns="91425" bIns="91425" anchor="t" anchorCtr="0">
            <a:noAutofit/>
          </a:bodyPr>
          <a:lstStyle/>
          <a:p>
            <a:pPr lvl="0" algn="ctr" rtl="0">
              <a:spcBef>
                <a:spcPts val="0"/>
              </a:spcBef>
              <a:buNone/>
            </a:pPr>
            <a:r>
              <a:rPr lang="en" sz="4800" dirty="0" smtClean="0">
                <a:solidFill>
                  <a:srgbClr val="FFFFFF"/>
                </a:solidFill>
              </a:rPr>
              <a:t>Purpose of PLCs</a:t>
            </a:r>
            <a:endParaRPr lang="en" sz="4800" dirty="0">
              <a:solidFill>
                <a:srgbClr val="FFFFFF"/>
              </a:solidFill>
            </a:endParaRPr>
          </a:p>
        </p:txBody>
      </p:sp>
      <p:sp>
        <p:nvSpPr>
          <p:cNvPr id="3" name="TextBox 2"/>
          <p:cNvSpPr txBox="1"/>
          <p:nvPr/>
        </p:nvSpPr>
        <p:spPr>
          <a:xfrm>
            <a:off x="304800" y="1352550"/>
            <a:ext cx="8686800" cy="4955203"/>
          </a:xfrm>
          <a:prstGeom prst="rect">
            <a:avLst/>
          </a:prstGeom>
          <a:noFill/>
        </p:spPr>
        <p:txBody>
          <a:bodyPr wrap="square" rtlCol="0">
            <a:spAutoFit/>
          </a:bodyPr>
          <a:lstStyle/>
          <a:p>
            <a:pPr marL="628650" lvl="1" indent="-628650">
              <a:buFont typeface="Wingdings" pitchFamily="2" charset="2"/>
              <a:buChar char="ü"/>
            </a:pPr>
            <a:r>
              <a:rPr lang="en-US" sz="2400" b="1" dirty="0" smtClean="0">
                <a:solidFill>
                  <a:schemeClr val="bg1"/>
                </a:solidFill>
              </a:rPr>
              <a:t>Shared values and vision</a:t>
            </a:r>
            <a:r>
              <a:rPr lang="en-US" sz="2400" dirty="0" smtClean="0">
                <a:solidFill>
                  <a:schemeClr val="bg1"/>
                </a:solidFill>
              </a:rPr>
              <a:t> focused on student learning      and a commitment to improvement on student learning</a:t>
            </a:r>
          </a:p>
          <a:p>
            <a:pPr marL="628650" indent="-628650"/>
            <a:endParaRPr lang="en-US" b="1" dirty="0" smtClean="0">
              <a:solidFill>
                <a:schemeClr val="bg1"/>
              </a:solidFill>
            </a:endParaRPr>
          </a:p>
          <a:p>
            <a:pPr marL="628650" indent="-628650">
              <a:buFont typeface="Wingdings" pitchFamily="2" charset="2"/>
              <a:buChar char="ü"/>
            </a:pPr>
            <a:r>
              <a:rPr lang="en-US" sz="2400" b="1" dirty="0" smtClean="0">
                <a:solidFill>
                  <a:schemeClr val="bg1"/>
                </a:solidFill>
              </a:rPr>
              <a:t>Collaborative culture</a:t>
            </a:r>
            <a:r>
              <a:rPr lang="en-US" sz="2400" dirty="0" smtClean="0">
                <a:solidFill>
                  <a:schemeClr val="bg1"/>
                </a:solidFill>
              </a:rPr>
              <a:t> based on the premise that through collaboration, professionals achieve more than they could alone </a:t>
            </a:r>
          </a:p>
          <a:p>
            <a:pPr marL="628650" indent="-628650">
              <a:buFont typeface="Wingdings" pitchFamily="2" charset="2"/>
              <a:buChar char="ü"/>
            </a:pPr>
            <a:endParaRPr lang="en-US" dirty="0" smtClean="0">
              <a:solidFill>
                <a:schemeClr val="bg1"/>
              </a:solidFill>
            </a:endParaRPr>
          </a:p>
          <a:p>
            <a:pPr marL="628650" indent="-628650">
              <a:buFont typeface="Wingdings" pitchFamily="2" charset="2"/>
              <a:buChar char="ü"/>
            </a:pPr>
            <a:r>
              <a:rPr lang="en-US" sz="2400" b="1" dirty="0" smtClean="0">
                <a:solidFill>
                  <a:schemeClr val="bg1"/>
                </a:solidFill>
              </a:rPr>
              <a:t>Focus on examining outcomes to improve student learning</a:t>
            </a:r>
            <a:r>
              <a:rPr lang="en-US" sz="2400" dirty="0" smtClean="0">
                <a:solidFill>
                  <a:schemeClr val="bg1"/>
                </a:solidFill>
              </a:rPr>
              <a:t> promote results-oriented thinking that is focused on continuous improvement and student learning </a:t>
            </a:r>
            <a:br>
              <a:rPr lang="en-US" sz="2400" dirty="0" smtClean="0">
                <a:solidFill>
                  <a:schemeClr val="bg1"/>
                </a:solidFill>
              </a:rPr>
            </a:br>
            <a:endParaRPr lang="en-US" sz="3200" dirty="0" smtClean="0"/>
          </a:p>
          <a:p>
            <a:pPr algn="ctr"/>
            <a:r>
              <a:rPr lang="en-US" sz="3200" dirty="0" smtClean="0"/>
              <a:t/>
            </a:r>
            <a:br>
              <a:rPr lang="en-US" sz="3200" dirty="0" smtClean="0"/>
            </a:br>
            <a:endParaRPr lang="en-US" sz="3200" dirty="0">
              <a:solidFill>
                <a:schemeClr val="bg1"/>
              </a:solidFill>
            </a:endParaRP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447250" y="422400"/>
            <a:ext cx="8324099" cy="782699"/>
          </a:xfrm>
          <a:prstGeom prst="rect">
            <a:avLst/>
          </a:prstGeom>
          <a:noFill/>
          <a:ln>
            <a:noFill/>
          </a:ln>
        </p:spPr>
        <p:txBody>
          <a:bodyPr lIns="91425" tIns="91425" rIns="91425" bIns="91425" anchor="t" anchorCtr="0">
            <a:noAutofit/>
          </a:bodyPr>
          <a:lstStyle/>
          <a:p>
            <a:pPr lvl="0" algn="ctr" rtl="0">
              <a:spcBef>
                <a:spcPts val="0"/>
              </a:spcBef>
              <a:buNone/>
            </a:pPr>
            <a:r>
              <a:rPr lang="en" sz="4800" dirty="0" smtClean="0">
                <a:solidFill>
                  <a:srgbClr val="FFFFFF"/>
                </a:solidFill>
              </a:rPr>
              <a:t>Purpose of PLCs</a:t>
            </a:r>
            <a:endParaRPr lang="en" sz="4800" dirty="0">
              <a:solidFill>
                <a:srgbClr val="FFFFFF"/>
              </a:solidFill>
            </a:endParaRPr>
          </a:p>
        </p:txBody>
      </p:sp>
      <p:sp>
        <p:nvSpPr>
          <p:cNvPr id="3" name="TextBox 2"/>
          <p:cNvSpPr txBox="1"/>
          <p:nvPr/>
        </p:nvSpPr>
        <p:spPr>
          <a:xfrm>
            <a:off x="304800" y="1581150"/>
            <a:ext cx="8686800" cy="2677656"/>
          </a:xfrm>
          <a:prstGeom prst="rect">
            <a:avLst/>
          </a:prstGeom>
          <a:noFill/>
        </p:spPr>
        <p:txBody>
          <a:bodyPr wrap="square" rtlCol="0">
            <a:spAutoFit/>
          </a:bodyPr>
          <a:lstStyle/>
          <a:p>
            <a:pPr marL="628650" indent="-628650">
              <a:buFont typeface="Wingdings" pitchFamily="2" charset="2"/>
              <a:buChar char="ü"/>
            </a:pPr>
            <a:r>
              <a:rPr lang="en-US" sz="2400" b="1" dirty="0" smtClean="0">
                <a:solidFill>
                  <a:schemeClr val="bg1"/>
                </a:solidFill>
              </a:rPr>
              <a:t>Supportive and shared leadership</a:t>
            </a:r>
            <a:r>
              <a:rPr lang="en-US" sz="2400" dirty="0" smtClean="0">
                <a:solidFill>
                  <a:schemeClr val="bg1"/>
                </a:solidFill>
              </a:rPr>
              <a:t>  a foundation for developing teacher leaders </a:t>
            </a:r>
          </a:p>
          <a:p>
            <a:pPr marL="628650" indent="-628650">
              <a:buFont typeface="Wingdings" pitchFamily="2" charset="2"/>
              <a:buChar char="ü"/>
            </a:pPr>
            <a:endParaRPr lang="en-US" sz="2400" b="1" dirty="0" smtClean="0">
              <a:solidFill>
                <a:schemeClr val="bg1"/>
              </a:solidFill>
            </a:endParaRPr>
          </a:p>
          <a:p>
            <a:pPr marL="628650" indent="-628650">
              <a:buFont typeface="Wingdings" pitchFamily="2" charset="2"/>
              <a:buChar char="ü"/>
            </a:pPr>
            <a:r>
              <a:rPr lang="en-US" sz="2400" b="1" dirty="0" smtClean="0">
                <a:solidFill>
                  <a:schemeClr val="bg1"/>
                </a:solidFill>
              </a:rPr>
              <a:t>Shared personal practice</a:t>
            </a:r>
            <a:r>
              <a:rPr lang="en-US" sz="2400" dirty="0" smtClean="0">
                <a:solidFill>
                  <a:schemeClr val="bg1"/>
                </a:solidFill>
              </a:rPr>
              <a:t> professional learning in which teachers work and learn together as they continually evaluate the effectiveness of their practices and the needs, interests, and skills of their students</a:t>
            </a:r>
            <a:endParaRPr lang="en-US" sz="3200" dirty="0">
              <a:solidFill>
                <a:schemeClr val="bg1"/>
              </a:solidFill>
            </a:endParaRP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447250" y="422400"/>
            <a:ext cx="8324099" cy="782699"/>
          </a:xfrm>
          <a:prstGeom prst="rect">
            <a:avLst/>
          </a:prstGeom>
          <a:noFill/>
          <a:ln>
            <a:noFill/>
          </a:ln>
        </p:spPr>
        <p:txBody>
          <a:bodyPr lIns="91425" tIns="91425" rIns="91425" bIns="91425" anchor="t" anchorCtr="0">
            <a:noAutofit/>
          </a:bodyPr>
          <a:lstStyle/>
          <a:p>
            <a:pPr lvl="0" algn="ctr" rtl="0">
              <a:spcBef>
                <a:spcPts val="0"/>
              </a:spcBef>
              <a:buNone/>
            </a:pPr>
            <a:r>
              <a:rPr lang="en" sz="4800" dirty="0" smtClean="0">
                <a:solidFill>
                  <a:srgbClr val="FFFFFF"/>
                </a:solidFill>
              </a:rPr>
              <a:t>PLCs to meet our goals…</a:t>
            </a:r>
            <a:endParaRPr lang="en" sz="4800" dirty="0">
              <a:solidFill>
                <a:srgbClr val="FFFFFF"/>
              </a:solidFill>
            </a:endParaRPr>
          </a:p>
        </p:txBody>
      </p:sp>
      <p:sp>
        <p:nvSpPr>
          <p:cNvPr id="4" name="Shape 92"/>
          <p:cNvSpPr txBox="1"/>
          <p:nvPr/>
        </p:nvSpPr>
        <p:spPr>
          <a:xfrm>
            <a:off x="1118125" y="1584125"/>
            <a:ext cx="3130799" cy="2664025"/>
          </a:xfrm>
          <a:prstGeom prst="rect">
            <a:avLst/>
          </a:prstGeom>
          <a:noFill/>
          <a:ln>
            <a:noFill/>
          </a:ln>
        </p:spPr>
        <p:txBody>
          <a:bodyPr lIns="91425" tIns="91425" rIns="91425" bIns="91425" anchor="t" anchorCtr="0">
            <a:noAutofit/>
          </a:bodyPr>
          <a:lstStyle/>
          <a:p>
            <a:pPr marL="457200" lvl="0" indent="-368300" rtl="0">
              <a:spcBef>
                <a:spcPts val="0"/>
              </a:spcBef>
              <a:buClr>
                <a:srgbClr val="FFFFFF"/>
              </a:buClr>
              <a:buSzPct val="100000"/>
              <a:buFont typeface="Arial"/>
              <a:buChar char="●"/>
            </a:pPr>
            <a:r>
              <a:rPr lang="en" sz="2200" dirty="0">
                <a:solidFill>
                  <a:srgbClr val="FFFFFF"/>
                </a:solidFill>
              </a:rPr>
              <a:t>Primary</a:t>
            </a:r>
          </a:p>
          <a:p>
            <a:pPr marL="457200" lvl="0" indent="-368300" rtl="0">
              <a:spcBef>
                <a:spcPts val="0"/>
              </a:spcBef>
              <a:buClr>
                <a:srgbClr val="FFFFFF"/>
              </a:buClr>
              <a:buSzPct val="100000"/>
              <a:buFont typeface="Arial"/>
              <a:buChar char="●"/>
            </a:pPr>
            <a:r>
              <a:rPr lang="en" sz="2200" dirty="0">
                <a:solidFill>
                  <a:srgbClr val="FFFFFF"/>
                </a:solidFill>
              </a:rPr>
              <a:t>Early Years</a:t>
            </a:r>
          </a:p>
          <a:p>
            <a:pPr marL="457200" lvl="0" indent="-368300" rtl="0">
              <a:spcBef>
                <a:spcPts val="0"/>
              </a:spcBef>
              <a:buClr>
                <a:srgbClr val="FFFFFF"/>
              </a:buClr>
              <a:buSzPct val="100000"/>
              <a:buFont typeface="Arial"/>
              <a:buChar char="●"/>
            </a:pPr>
            <a:r>
              <a:rPr lang="en" sz="2200" dirty="0">
                <a:solidFill>
                  <a:srgbClr val="FFFFFF"/>
                </a:solidFill>
              </a:rPr>
              <a:t>Chinese Language</a:t>
            </a:r>
          </a:p>
          <a:p>
            <a:pPr marL="457200" lvl="0" indent="-368300" rtl="0">
              <a:spcBef>
                <a:spcPts val="0"/>
              </a:spcBef>
              <a:buClr>
                <a:srgbClr val="FFFFFF"/>
              </a:buClr>
              <a:buSzPct val="100000"/>
              <a:buFont typeface="Arial"/>
              <a:buChar char="●"/>
            </a:pPr>
            <a:r>
              <a:rPr lang="en" sz="2200" dirty="0">
                <a:solidFill>
                  <a:srgbClr val="FFFFFF"/>
                </a:solidFill>
              </a:rPr>
              <a:t>English Language</a:t>
            </a:r>
          </a:p>
          <a:p>
            <a:pPr marL="457200" lvl="0" indent="-368300" rtl="0">
              <a:spcBef>
                <a:spcPts val="0"/>
              </a:spcBef>
              <a:buClr>
                <a:srgbClr val="FFFFFF"/>
              </a:buClr>
              <a:buSzPct val="100000"/>
              <a:buFont typeface="Arial"/>
              <a:buChar char="●"/>
            </a:pPr>
            <a:r>
              <a:rPr lang="en" sz="2200" dirty="0">
                <a:solidFill>
                  <a:srgbClr val="FFFFFF"/>
                </a:solidFill>
              </a:rPr>
              <a:t>Technology</a:t>
            </a:r>
          </a:p>
          <a:p>
            <a:pPr marL="457200" indent="-368300">
              <a:buClr>
                <a:srgbClr val="FFFFFF"/>
              </a:buClr>
              <a:buSzPct val="100000"/>
              <a:buFont typeface="Arial"/>
              <a:buChar char="●"/>
            </a:pPr>
            <a:r>
              <a:rPr lang="en" sz="2200" dirty="0" smtClean="0">
                <a:solidFill>
                  <a:srgbClr val="FFFFFF"/>
                </a:solidFill>
              </a:rPr>
              <a:t>Intranet</a:t>
            </a:r>
          </a:p>
          <a:p>
            <a:pPr marL="457200" indent="-368300">
              <a:buClr>
                <a:srgbClr val="FFFFFF"/>
              </a:buClr>
              <a:buSzPct val="100000"/>
              <a:buFont typeface="Arial"/>
              <a:buChar char="●"/>
            </a:pPr>
            <a:r>
              <a:rPr lang="en" sz="2200" dirty="0" smtClean="0">
                <a:solidFill>
                  <a:srgbClr val="FFFFFF"/>
                </a:solidFill>
              </a:rPr>
              <a:t>Managebac</a:t>
            </a:r>
          </a:p>
          <a:p>
            <a:pPr marL="457200" lvl="0" indent="-368300" rtl="0">
              <a:spcBef>
                <a:spcPts val="0"/>
              </a:spcBef>
              <a:buClr>
                <a:srgbClr val="FFFFFF"/>
              </a:buClr>
              <a:buSzPct val="100000"/>
              <a:buFont typeface="Arial"/>
              <a:buChar char="●"/>
            </a:pPr>
            <a:endParaRPr lang="en" sz="2200" dirty="0">
              <a:solidFill>
                <a:srgbClr val="FFFFFF"/>
              </a:solidFill>
            </a:endParaRPr>
          </a:p>
        </p:txBody>
      </p:sp>
      <p:sp>
        <p:nvSpPr>
          <p:cNvPr id="5" name="Shape 93"/>
          <p:cNvSpPr txBox="1"/>
          <p:nvPr/>
        </p:nvSpPr>
        <p:spPr>
          <a:xfrm>
            <a:off x="4848725" y="1522001"/>
            <a:ext cx="3130799" cy="2192750"/>
          </a:xfrm>
          <a:prstGeom prst="rect">
            <a:avLst/>
          </a:prstGeom>
          <a:noFill/>
          <a:ln>
            <a:noFill/>
          </a:ln>
        </p:spPr>
        <p:txBody>
          <a:bodyPr lIns="91425" tIns="91425" rIns="91425" bIns="91425" anchor="t" anchorCtr="0">
            <a:noAutofit/>
          </a:bodyPr>
          <a:lstStyle/>
          <a:p>
            <a:pPr marL="457200" lvl="0" indent="-368300" rtl="0">
              <a:spcBef>
                <a:spcPts val="0"/>
              </a:spcBef>
              <a:buClr>
                <a:srgbClr val="FFFFFF"/>
              </a:buClr>
              <a:buSzPct val="100000"/>
              <a:buFont typeface="Arial"/>
              <a:buChar char="●"/>
            </a:pPr>
            <a:r>
              <a:rPr lang="en" sz="2200" dirty="0">
                <a:solidFill>
                  <a:srgbClr val="FFFFFF"/>
                </a:solidFill>
              </a:rPr>
              <a:t>Maths</a:t>
            </a:r>
          </a:p>
          <a:p>
            <a:pPr marL="457200" lvl="0" indent="-368300" rtl="0">
              <a:spcBef>
                <a:spcPts val="0"/>
              </a:spcBef>
              <a:buClr>
                <a:srgbClr val="FFFFFF"/>
              </a:buClr>
              <a:buSzPct val="100000"/>
              <a:buFont typeface="Arial"/>
              <a:buChar char="●"/>
            </a:pPr>
            <a:r>
              <a:rPr lang="en" sz="2200" dirty="0">
                <a:solidFill>
                  <a:srgbClr val="FFFFFF"/>
                </a:solidFill>
              </a:rPr>
              <a:t>Science</a:t>
            </a:r>
          </a:p>
          <a:p>
            <a:pPr marL="457200" lvl="0" indent="-368300" rtl="0">
              <a:spcBef>
                <a:spcPts val="0"/>
              </a:spcBef>
              <a:buClr>
                <a:srgbClr val="FFFFFF"/>
              </a:buClr>
              <a:buSzPct val="100000"/>
              <a:buFont typeface="Arial"/>
              <a:buChar char="●"/>
            </a:pPr>
            <a:r>
              <a:rPr lang="en" sz="2200" dirty="0" smtClean="0">
                <a:solidFill>
                  <a:srgbClr val="FFFFFF"/>
                </a:solidFill>
              </a:rPr>
              <a:t>WASC </a:t>
            </a:r>
            <a:r>
              <a:rPr lang="en" sz="2200" dirty="0">
                <a:solidFill>
                  <a:srgbClr val="FFFFFF"/>
                </a:solidFill>
              </a:rPr>
              <a:t>visit</a:t>
            </a:r>
          </a:p>
          <a:p>
            <a:pPr marL="457200" lvl="0" indent="-368300" rtl="0">
              <a:spcBef>
                <a:spcPts val="0"/>
              </a:spcBef>
              <a:buClr>
                <a:srgbClr val="FFFFFF"/>
              </a:buClr>
              <a:buSzPct val="100000"/>
              <a:buFont typeface="Arial"/>
              <a:buChar char="●"/>
            </a:pPr>
            <a:r>
              <a:rPr lang="en" sz="2200" dirty="0">
                <a:solidFill>
                  <a:srgbClr val="FFFFFF"/>
                </a:solidFill>
              </a:rPr>
              <a:t>Intranet</a:t>
            </a:r>
          </a:p>
          <a:p>
            <a:pPr marL="457200" lvl="0" indent="-368300" rtl="0">
              <a:spcBef>
                <a:spcPts val="0"/>
              </a:spcBef>
              <a:buClr>
                <a:srgbClr val="FFFFFF"/>
              </a:buClr>
              <a:buSzPct val="100000"/>
              <a:buFont typeface="Arial"/>
              <a:buChar char="●"/>
            </a:pPr>
            <a:r>
              <a:rPr lang="en" sz="2200" dirty="0">
                <a:solidFill>
                  <a:srgbClr val="FFFFFF"/>
                </a:solidFill>
              </a:rPr>
              <a:t>POI </a:t>
            </a:r>
            <a:r>
              <a:rPr lang="en" sz="2200" dirty="0" smtClean="0">
                <a:solidFill>
                  <a:srgbClr val="FFFFFF"/>
                </a:solidFill>
              </a:rPr>
              <a:t>Review</a:t>
            </a:r>
          </a:p>
          <a:p>
            <a:pPr marL="457200" lvl="0" indent="-368300" rtl="0">
              <a:spcBef>
                <a:spcPts val="0"/>
              </a:spcBef>
              <a:buClr>
                <a:srgbClr val="FFFFFF"/>
              </a:buClr>
              <a:buSzPct val="100000"/>
              <a:buFont typeface="Arial"/>
              <a:buChar char="●"/>
            </a:pPr>
            <a:r>
              <a:rPr lang="en" sz="2200" dirty="0" smtClean="0">
                <a:solidFill>
                  <a:srgbClr val="FFFFFF"/>
                </a:solidFill>
              </a:rPr>
              <a:t>Thursdays</a:t>
            </a:r>
          </a:p>
        </p:txBody>
      </p:sp>
      <p:sp>
        <p:nvSpPr>
          <p:cNvPr id="6" name="TextBox 5"/>
          <p:cNvSpPr txBox="1"/>
          <p:nvPr/>
        </p:nvSpPr>
        <p:spPr>
          <a:xfrm>
            <a:off x="4419600" y="3943350"/>
            <a:ext cx="4191000" cy="830997"/>
          </a:xfrm>
          <a:prstGeom prst="rect">
            <a:avLst/>
          </a:prstGeom>
          <a:noFill/>
        </p:spPr>
        <p:txBody>
          <a:bodyPr wrap="square" rtlCol="0">
            <a:spAutoFit/>
          </a:bodyPr>
          <a:lstStyle/>
          <a:p>
            <a:pPr>
              <a:buFont typeface="Arial" pitchFamily="34" charset="0"/>
              <a:buChar char="•"/>
            </a:pPr>
            <a:r>
              <a:rPr lang="en-US" sz="2400" b="1" dirty="0" smtClean="0">
                <a:solidFill>
                  <a:schemeClr val="bg1"/>
                </a:solidFill>
              </a:rPr>
              <a:t>  Teacher driven research</a:t>
            </a:r>
          </a:p>
          <a:p>
            <a:pPr>
              <a:buFont typeface="Arial" pitchFamily="34" charset="0"/>
              <a:buChar char="•"/>
            </a:pPr>
            <a:r>
              <a:rPr lang="en-US" sz="2400" b="1" dirty="0" smtClean="0">
                <a:solidFill>
                  <a:schemeClr val="bg1"/>
                </a:solidFill>
              </a:rPr>
              <a:t>   Learning together</a:t>
            </a:r>
            <a:endParaRPr lang="en-US" sz="2400" b="1" dirty="0">
              <a:solidFill>
                <a:schemeClr val="bg1"/>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5">
                                            <p:txEl>
                                              <p:pRg st="1" end="1"/>
                                            </p:txEl>
                                          </p:spTgt>
                                        </p:tgtEl>
                                        <p:attrNameLst>
                                          <p:attrName>style.visibility</p:attrName>
                                        </p:attrNameLst>
                                      </p:cBhvr>
                                      <p:to>
                                        <p:strVal val="visible"/>
                                      </p:to>
                                    </p:set>
                                    <p:anim calcmode="lin" valueType="num">
                                      <p:cBhvr additive="base">
                                        <p:cTn id="4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
                                            <p:txEl>
                                              <p:pRg st="2" end="2"/>
                                            </p:txEl>
                                          </p:spTgt>
                                        </p:tgtEl>
                                        <p:attrNameLst>
                                          <p:attrName>style.visibility</p:attrName>
                                        </p:attrNameLst>
                                      </p:cBhvr>
                                      <p:to>
                                        <p:strVal val="visible"/>
                                      </p:to>
                                    </p:set>
                                    <p:anim calcmode="lin" valueType="num">
                                      <p:cBhvr additive="base">
                                        <p:cTn id="4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5">
                                            <p:txEl>
                                              <p:pRg st="3" end="3"/>
                                            </p:txEl>
                                          </p:spTgt>
                                        </p:tgtEl>
                                        <p:attrNameLst>
                                          <p:attrName>style.visibility</p:attrName>
                                        </p:attrNameLst>
                                      </p:cBhvr>
                                      <p:to>
                                        <p:strVal val="visible"/>
                                      </p:to>
                                    </p:set>
                                    <p:anim calcmode="lin" valueType="num">
                                      <p:cBhvr additive="base">
                                        <p:cTn id="4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5">
                                            <p:txEl>
                                              <p:pRg st="4" end="4"/>
                                            </p:txEl>
                                          </p:spTgt>
                                        </p:tgtEl>
                                        <p:attrNameLst>
                                          <p:attrName>style.visibility</p:attrName>
                                        </p:attrNameLst>
                                      </p:cBhvr>
                                      <p:to>
                                        <p:strVal val="visible"/>
                                      </p:to>
                                    </p:set>
                                    <p:anim calcmode="lin" valueType="num">
                                      <p:cBhvr additive="base">
                                        <p:cTn id="5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4" end="4"/>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5">
                                            <p:txEl>
                                              <p:pRg st="5" end="5"/>
                                            </p:txEl>
                                          </p:spTgt>
                                        </p:tgtEl>
                                        <p:attrNameLst>
                                          <p:attrName>style.visibility</p:attrName>
                                        </p:attrNameLst>
                                      </p:cBhvr>
                                      <p:to>
                                        <p:strVal val="visible"/>
                                      </p:to>
                                    </p:set>
                                    <p:anim calcmode="lin" valueType="num">
                                      <p:cBhvr additive="base">
                                        <p:cTn id="5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6">
                                            <p:txEl>
                                              <p:pRg st="0" end="0"/>
                                            </p:txEl>
                                          </p:spTgt>
                                        </p:tgtEl>
                                        <p:attrNameLst>
                                          <p:attrName>style.visibility</p:attrName>
                                        </p:attrNameLst>
                                      </p:cBhvr>
                                      <p:to>
                                        <p:strVal val="visible"/>
                                      </p:to>
                                    </p:set>
                                    <p:anim calcmode="lin" valueType="num">
                                      <p:cBhvr additive="base">
                                        <p:cTn id="6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6">
                                            <p:txEl>
                                              <p:pRg st="0" end="0"/>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6">
                                            <p:txEl>
                                              <p:pRg st="1" end="1"/>
                                            </p:txEl>
                                          </p:spTgt>
                                        </p:tgtEl>
                                        <p:attrNameLst>
                                          <p:attrName>style.visibility</p:attrName>
                                        </p:attrNameLst>
                                      </p:cBhvr>
                                      <p:to>
                                        <p:strVal val="visible"/>
                                      </p:to>
                                    </p:set>
                                    <p:anim calcmode="lin" valueType="num">
                                      <p:cBhvr additive="base">
                                        <p:cTn id="6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381000" y="133350"/>
            <a:ext cx="8324099" cy="782699"/>
          </a:xfrm>
          <a:prstGeom prst="rect">
            <a:avLst/>
          </a:prstGeom>
          <a:noFill/>
          <a:ln>
            <a:noFill/>
          </a:ln>
        </p:spPr>
        <p:txBody>
          <a:bodyPr lIns="91425" tIns="91425" rIns="91425" bIns="91425" anchor="t" anchorCtr="0">
            <a:noAutofit/>
          </a:bodyPr>
          <a:lstStyle/>
          <a:p>
            <a:pPr lvl="0" algn="ctr" rtl="0">
              <a:spcBef>
                <a:spcPts val="0"/>
              </a:spcBef>
              <a:buNone/>
            </a:pPr>
            <a:r>
              <a:rPr lang="en" sz="4800" dirty="0" smtClean="0">
                <a:solidFill>
                  <a:srgbClr val="FFFFFF"/>
                </a:solidFill>
              </a:rPr>
              <a:t>Learning Community</a:t>
            </a:r>
            <a:endParaRPr lang="en" sz="4800" dirty="0">
              <a:solidFill>
                <a:srgbClr val="FFFFFF"/>
              </a:solidFill>
            </a:endParaRPr>
          </a:p>
        </p:txBody>
      </p:sp>
      <p:sp>
        <p:nvSpPr>
          <p:cNvPr id="4" name="Shape 92"/>
          <p:cNvSpPr txBox="1"/>
          <p:nvPr/>
        </p:nvSpPr>
        <p:spPr>
          <a:xfrm>
            <a:off x="1236366" y="4324350"/>
            <a:ext cx="5715000" cy="606625"/>
          </a:xfrm>
          <a:prstGeom prst="rect">
            <a:avLst/>
          </a:prstGeom>
          <a:noFill/>
          <a:ln>
            <a:noFill/>
          </a:ln>
        </p:spPr>
        <p:txBody>
          <a:bodyPr lIns="91425" tIns="91425" rIns="91425" bIns="91425" anchor="t" anchorCtr="0">
            <a:noAutofit/>
          </a:bodyPr>
          <a:lstStyle/>
          <a:p>
            <a:pPr marL="457200" lvl="0" indent="-368300" algn="ctr" rtl="0">
              <a:spcBef>
                <a:spcPts val="0"/>
              </a:spcBef>
              <a:buClr>
                <a:srgbClr val="FFFFFF"/>
              </a:buClr>
              <a:buSzPct val="100000"/>
            </a:pPr>
            <a:r>
              <a:rPr lang="en" sz="4400" dirty="0" smtClean="0">
                <a:solidFill>
                  <a:srgbClr val="FFFFFF"/>
                </a:solidFill>
              </a:rPr>
              <a:t>Confirm  </a:t>
            </a:r>
          </a:p>
        </p:txBody>
      </p:sp>
      <p:sp>
        <p:nvSpPr>
          <p:cNvPr id="9" name="Shape 92"/>
          <p:cNvSpPr txBox="1"/>
          <p:nvPr/>
        </p:nvSpPr>
        <p:spPr>
          <a:xfrm>
            <a:off x="1371600" y="2952750"/>
            <a:ext cx="5715000" cy="606625"/>
          </a:xfrm>
          <a:prstGeom prst="rect">
            <a:avLst/>
          </a:prstGeom>
          <a:noFill/>
          <a:ln>
            <a:noFill/>
          </a:ln>
        </p:spPr>
        <p:txBody>
          <a:bodyPr lIns="91425" tIns="91425" rIns="91425" bIns="91425" anchor="t" anchorCtr="0">
            <a:noAutofit/>
          </a:bodyPr>
          <a:lstStyle/>
          <a:p>
            <a:pPr marL="457200" lvl="0" indent="-368300" algn="ctr" rtl="0">
              <a:spcBef>
                <a:spcPts val="0"/>
              </a:spcBef>
              <a:buClr>
                <a:srgbClr val="FFFFFF"/>
              </a:buClr>
              <a:buSzPct val="100000"/>
            </a:pPr>
            <a:r>
              <a:rPr lang="en" sz="4400" dirty="0" smtClean="0">
                <a:solidFill>
                  <a:srgbClr val="FFFFFF"/>
                </a:solidFill>
              </a:rPr>
              <a:t>Cooperate</a:t>
            </a:r>
          </a:p>
        </p:txBody>
      </p:sp>
      <p:sp>
        <p:nvSpPr>
          <p:cNvPr id="10" name="Shape 92"/>
          <p:cNvSpPr txBox="1"/>
          <p:nvPr/>
        </p:nvSpPr>
        <p:spPr>
          <a:xfrm>
            <a:off x="1371600" y="2343150"/>
            <a:ext cx="5715000" cy="606625"/>
          </a:xfrm>
          <a:prstGeom prst="rect">
            <a:avLst/>
          </a:prstGeom>
          <a:noFill/>
          <a:ln>
            <a:noFill/>
          </a:ln>
        </p:spPr>
        <p:txBody>
          <a:bodyPr lIns="91425" tIns="91425" rIns="91425" bIns="91425" anchor="t" anchorCtr="0">
            <a:noAutofit/>
          </a:bodyPr>
          <a:lstStyle/>
          <a:p>
            <a:pPr marL="457200" lvl="0" indent="-368300" algn="ctr" rtl="0">
              <a:spcBef>
                <a:spcPts val="0"/>
              </a:spcBef>
              <a:buClr>
                <a:srgbClr val="FFFFFF"/>
              </a:buClr>
              <a:buSzPct val="100000"/>
            </a:pPr>
            <a:r>
              <a:rPr lang="en" sz="4400" dirty="0" smtClean="0">
                <a:solidFill>
                  <a:srgbClr val="FFFFFF"/>
                </a:solidFill>
              </a:rPr>
              <a:t>Collaborate</a:t>
            </a:r>
          </a:p>
          <a:p>
            <a:pPr marL="457200" lvl="0" indent="-368300" algn="ctr" rtl="0">
              <a:spcBef>
                <a:spcPts val="0"/>
              </a:spcBef>
              <a:buClr>
                <a:srgbClr val="FFFFFF"/>
              </a:buClr>
              <a:buSzPct val="100000"/>
            </a:pPr>
            <a:r>
              <a:rPr lang="en" sz="4400" dirty="0" smtClean="0">
                <a:solidFill>
                  <a:srgbClr val="FFFFFF"/>
                </a:solidFill>
              </a:rPr>
              <a:t>  </a:t>
            </a:r>
          </a:p>
        </p:txBody>
      </p:sp>
      <p:sp>
        <p:nvSpPr>
          <p:cNvPr id="11" name="Shape 92"/>
          <p:cNvSpPr txBox="1"/>
          <p:nvPr/>
        </p:nvSpPr>
        <p:spPr>
          <a:xfrm>
            <a:off x="1371600" y="1047750"/>
            <a:ext cx="5715000" cy="606625"/>
          </a:xfrm>
          <a:prstGeom prst="rect">
            <a:avLst/>
          </a:prstGeom>
          <a:noFill/>
          <a:ln>
            <a:noFill/>
          </a:ln>
        </p:spPr>
        <p:txBody>
          <a:bodyPr lIns="91425" tIns="91425" rIns="91425" bIns="91425" anchor="t" anchorCtr="0">
            <a:noAutofit/>
          </a:bodyPr>
          <a:lstStyle/>
          <a:p>
            <a:pPr marL="457200" lvl="0" indent="-368300" algn="ctr" rtl="0">
              <a:spcBef>
                <a:spcPts val="0"/>
              </a:spcBef>
              <a:buClr>
                <a:srgbClr val="FFFFFF"/>
              </a:buClr>
              <a:buSzPct val="100000"/>
            </a:pPr>
            <a:r>
              <a:rPr lang="en" sz="4400" dirty="0" smtClean="0">
                <a:solidFill>
                  <a:srgbClr val="FFFFFF"/>
                </a:solidFill>
              </a:rPr>
              <a:t>Consider</a:t>
            </a:r>
          </a:p>
        </p:txBody>
      </p:sp>
      <p:sp>
        <p:nvSpPr>
          <p:cNvPr id="12" name="Shape 92"/>
          <p:cNvSpPr txBox="1"/>
          <p:nvPr/>
        </p:nvSpPr>
        <p:spPr>
          <a:xfrm>
            <a:off x="1447800" y="1657350"/>
            <a:ext cx="5715000" cy="606625"/>
          </a:xfrm>
          <a:prstGeom prst="rect">
            <a:avLst/>
          </a:prstGeom>
          <a:noFill/>
          <a:ln>
            <a:noFill/>
          </a:ln>
        </p:spPr>
        <p:txBody>
          <a:bodyPr lIns="91425" tIns="91425" rIns="91425" bIns="91425" anchor="t" anchorCtr="0">
            <a:noAutofit/>
          </a:bodyPr>
          <a:lstStyle/>
          <a:p>
            <a:pPr marL="457200" lvl="0" indent="-368300" algn="ctr" rtl="0">
              <a:spcBef>
                <a:spcPts val="0"/>
              </a:spcBef>
              <a:buClr>
                <a:srgbClr val="FFFFFF"/>
              </a:buClr>
              <a:buSzPct val="100000"/>
            </a:pPr>
            <a:r>
              <a:rPr lang="en" sz="4400" dirty="0" smtClean="0">
                <a:solidFill>
                  <a:srgbClr val="FFFFFF"/>
                </a:solidFill>
              </a:rPr>
              <a:t>Communicate </a:t>
            </a:r>
          </a:p>
        </p:txBody>
      </p:sp>
      <p:sp>
        <p:nvSpPr>
          <p:cNvPr id="13" name="Shape 92"/>
          <p:cNvSpPr txBox="1"/>
          <p:nvPr/>
        </p:nvSpPr>
        <p:spPr>
          <a:xfrm>
            <a:off x="1219200" y="3562350"/>
            <a:ext cx="5715000" cy="606625"/>
          </a:xfrm>
          <a:prstGeom prst="rect">
            <a:avLst/>
          </a:prstGeom>
          <a:noFill/>
          <a:ln>
            <a:noFill/>
          </a:ln>
        </p:spPr>
        <p:txBody>
          <a:bodyPr lIns="91425" tIns="91425" rIns="91425" bIns="91425" anchor="t" anchorCtr="0">
            <a:noAutofit/>
          </a:bodyPr>
          <a:lstStyle/>
          <a:p>
            <a:pPr marL="457200" lvl="0" indent="-368300" algn="ctr" rtl="0">
              <a:spcBef>
                <a:spcPts val="0"/>
              </a:spcBef>
              <a:buClr>
                <a:srgbClr val="FFFFFF"/>
              </a:buClr>
              <a:buSzPct val="100000"/>
            </a:pPr>
            <a:r>
              <a:rPr lang="en" sz="4400" dirty="0" smtClean="0">
                <a:solidFill>
                  <a:srgbClr val="FFFFFF"/>
                </a:solidFill>
              </a:rPr>
              <a:t>Critique</a:t>
            </a:r>
          </a:p>
          <a:p>
            <a:pPr marL="457200" lvl="0" indent="-368300" algn="ctr" rtl="0">
              <a:spcBef>
                <a:spcPts val="0"/>
              </a:spcBef>
              <a:buClr>
                <a:srgbClr val="FFFFFF"/>
              </a:buClr>
              <a:buSzPct val="100000"/>
            </a:pPr>
            <a:r>
              <a:rPr lang="en" sz="4400" dirty="0" smtClean="0">
                <a:solidFill>
                  <a:srgbClr val="FFFFFF"/>
                </a:solidFill>
              </a:rPr>
              <a:t>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Shape 48"/>
          <p:cNvPicPr preferRelativeResize="0"/>
          <p:nvPr/>
        </p:nvPicPr>
        <p:blipFill>
          <a:blip r:embed="rId3">
            <a:alphaModFix/>
          </a:blip>
          <a:stretch>
            <a:fillRect/>
          </a:stretch>
        </p:blipFill>
        <p:spPr>
          <a:xfrm>
            <a:off x="0" y="0"/>
            <a:ext cx="9144000" cy="5143499"/>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381000" y="133350"/>
            <a:ext cx="8324099" cy="782699"/>
          </a:xfrm>
          <a:prstGeom prst="rect">
            <a:avLst/>
          </a:prstGeom>
          <a:noFill/>
          <a:ln>
            <a:noFill/>
          </a:ln>
        </p:spPr>
        <p:txBody>
          <a:bodyPr lIns="91425" tIns="91425" rIns="91425" bIns="91425" anchor="t" anchorCtr="0">
            <a:noAutofit/>
          </a:bodyPr>
          <a:lstStyle/>
          <a:p>
            <a:pPr lvl="0" algn="ctr" rtl="0">
              <a:spcBef>
                <a:spcPts val="0"/>
              </a:spcBef>
              <a:buNone/>
            </a:pPr>
            <a:r>
              <a:rPr lang="en" sz="4800" dirty="0" smtClean="0">
                <a:solidFill>
                  <a:srgbClr val="FFFFFF"/>
                </a:solidFill>
              </a:rPr>
              <a:t>Moving forward</a:t>
            </a:r>
            <a:endParaRPr lang="en" sz="4800" dirty="0">
              <a:solidFill>
                <a:srgbClr val="FFFFFF"/>
              </a:solidFill>
            </a:endParaRPr>
          </a:p>
        </p:txBody>
      </p:sp>
      <p:sp>
        <p:nvSpPr>
          <p:cNvPr id="4" name="Shape 92"/>
          <p:cNvSpPr txBox="1"/>
          <p:nvPr/>
        </p:nvSpPr>
        <p:spPr>
          <a:xfrm>
            <a:off x="457200" y="1123950"/>
            <a:ext cx="5715000" cy="606625"/>
          </a:xfrm>
          <a:prstGeom prst="rect">
            <a:avLst/>
          </a:prstGeom>
          <a:noFill/>
          <a:ln>
            <a:noFill/>
          </a:ln>
        </p:spPr>
        <p:txBody>
          <a:bodyPr lIns="91425" tIns="91425" rIns="91425" bIns="91425" anchor="t" anchorCtr="0">
            <a:noAutofit/>
          </a:bodyPr>
          <a:lstStyle/>
          <a:p>
            <a:pPr marL="457200" lvl="0" indent="-368300" rtl="0">
              <a:spcBef>
                <a:spcPts val="0"/>
              </a:spcBef>
              <a:buClr>
                <a:srgbClr val="FFFFFF"/>
              </a:buClr>
              <a:buSzPct val="100000"/>
              <a:buFont typeface="Arial"/>
              <a:buChar char="●"/>
            </a:pPr>
            <a:r>
              <a:rPr lang="en" sz="3600" dirty="0" smtClean="0">
                <a:solidFill>
                  <a:srgbClr val="FFFFFF"/>
                </a:solidFill>
              </a:rPr>
              <a:t>Collaborative meetings: </a:t>
            </a:r>
          </a:p>
        </p:txBody>
      </p:sp>
      <p:sp>
        <p:nvSpPr>
          <p:cNvPr id="6" name="TextBox 5"/>
          <p:cNvSpPr txBox="1"/>
          <p:nvPr/>
        </p:nvSpPr>
        <p:spPr>
          <a:xfrm>
            <a:off x="1828800" y="1809750"/>
            <a:ext cx="7162800" cy="1384995"/>
          </a:xfrm>
          <a:prstGeom prst="rect">
            <a:avLst/>
          </a:prstGeom>
          <a:noFill/>
        </p:spPr>
        <p:txBody>
          <a:bodyPr wrap="square" rtlCol="0">
            <a:spAutoFit/>
          </a:bodyPr>
          <a:lstStyle/>
          <a:p>
            <a:r>
              <a:rPr lang="en-US" sz="2800" dirty="0" smtClean="0">
                <a:solidFill>
                  <a:schemeClr val="bg1"/>
                </a:solidFill>
              </a:rPr>
              <a:t>What worked well?</a:t>
            </a:r>
          </a:p>
          <a:p>
            <a:r>
              <a:rPr lang="en-US" sz="2800" dirty="0" smtClean="0">
                <a:solidFill>
                  <a:schemeClr val="bg1"/>
                </a:solidFill>
              </a:rPr>
              <a:t>What contributed to success of these meetings and teams?</a:t>
            </a:r>
            <a:endParaRPr lang="en-US" sz="2800" dirty="0">
              <a:solidFill>
                <a:schemeClr val="bg1"/>
              </a:solidFill>
            </a:endParaRPr>
          </a:p>
        </p:txBody>
      </p:sp>
      <p:sp>
        <p:nvSpPr>
          <p:cNvPr id="7" name="TextBox 6"/>
          <p:cNvSpPr txBox="1"/>
          <p:nvPr/>
        </p:nvSpPr>
        <p:spPr>
          <a:xfrm>
            <a:off x="1828800" y="3409950"/>
            <a:ext cx="7162800" cy="954107"/>
          </a:xfrm>
          <a:prstGeom prst="rect">
            <a:avLst/>
          </a:prstGeom>
          <a:noFill/>
        </p:spPr>
        <p:txBody>
          <a:bodyPr wrap="square" rtlCol="0">
            <a:spAutoFit/>
          </a:bodyPr>
          <a:lstStyle/>
          <a:p>
            <a:r>
              <a:rPr lang="en-US" sz="2800" dirty="0" smtClean="0">
                <a:solidFill>
                  <a:schemeClr val="bg1"/>
                </a:solidFill>
              </a:rPr>
              <a:t>What frustrated you?</a:t>
            </a:r>
          </a:p>
          <a:p>
            <a:r>
              <a:rPr lang="en-US" sz="2800" dirty="0" smtClean="0">
                <a:solidFill>
                  <a:schemeClr val="bg1"/>
                </a:solidFill>
              </a:rPr>
              <a:t>What road blocks were there?</a:t>
            </a:r>
            <a:endParaRPr lang="en-US" sz="2800" dirty="0">
              <a:solidFill>
                <a:schemeClr val="bg1"/>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 calcmode="lin" valueType="num">
                                      <p:cBhvr additive="base">
                                        <p:cTn id="1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 calcmode="lin" valueType="num">
                                      <p:cBhvr additive="base">
                                        <p:cTn id="2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381000" y="133350"/>
            <a:ext cx="8324099" cy="782699"/>
          </a:xfrm>
          <a:prstGeom prst="rect">
            <a:avLst/>
          </a:prstGeom>
          <a:noFill/>
          <a:ln>
            <a:noFill/>
          </a:ln>
        </p:spPr>
        <p:txBody>
          <a:bodyPr lIns="91425" tIns="91425" rIns="91425" bIns="91425" anchor="t" anchorCtr="0">
            <a:noAutofit/>
          </a:bodyPr>
          <a:lstStyle/>
          <a:p>
            <a:pPr lvl="0" algn="ctr" rtl="0">
              <a:spcBef>
                <a:spcPts val="0"/>
              </a:spcBef>
              <a:buNone/>
            </a:pPr>
            <a:endParaRPr lang="en" sz="4800" dirty="0">
              <a:solidFill>
                <a:srgbClr val="FFFFFF"/>
              </a:solidFill>
            </a:endParaRPr>
          </a:p>
        </p:txBody>
      </p:sp>
      <p:sp>
        <p:nvSpPr>
          <p:cNvPr id="4" name="Shape 92"/>
          <p:cNvSpPr txBox="1"/>
          <p:nvPr/>
        </p:nvSpPr>
        <p:spPr>
          <a:xfrm>
            <a:off x="1371600" y="4248150"/>
            <a:ext cx="5715000" cy="606625"/>
          </a:xfrm>
          <a:prstGeom prst="rect">
            <a:avLst/>
          </a:prstGeom>
          <a:noFill/>
          <a:ln>
            <a:noFill/>
          </a:ln>
        </p:spPr>
        <p:txBody>
          <a:bodyPr lIns="91425" tIns="91425" rIns="91425" bIns="91425" anchor="t" anchorCtr="0">
            <a:noAutofit/>
          </a:bodyPr>
          <a:lstStyle/>
          <a:p>
            <a:pPr marL="457200" lvl="0" indent="-368300" algn="ctr" rtl="0">
              <a:spcBef>
                <a:spcPts val="0"/>
              </a:spcBef>
              <a:buClr>
                <a:srgbClr val="FFFFFF"/>
              </a:buClr>
              <a:buSzPct val="100000"/>
            </a:pPr>
            <a:r>
              <a:rPr lang="en" sz="4400" dirty="0" smtClean="0">
                <a:solidFill>
                  <a:srgbClr val="FFFFFF"/>
                </a:solidFill>
              </a:rPr>
              <a:t> </a:t>
            </a:r>
          </a:p>
        </p:txBody>
      </p:sp>
      <p:sp>
        <p:nvSpPr>
          <p:cNvPr id="9" name="Shape 92"/>
          <p:cNvSpPr txBox="1"/>
          <p:nvPr/>
        </p:nvSpPr>
        <p:spPr>
          <a:xfrm>
            <a:off x="1371600" y="2952750"/>
            <a:ext cx="5715000" cy="606625"/>
          </a:xfrm>
          <a:prstGeom prst="rect">
            <a:avLst/>
          </a:prstGeom>
          <a:noFill/>
          <a:ln>
            <a:noFill/>
          </a:ln>
        </p:spPr>
        <p:txBody>
          <a:bodyPr lIns="91425" tIns="91425" rIns="91425" bIns="91425" anchor="t" anchorCtr="0">
            <a:noAutofit/>
          </a:bodyPr>
          <a:lstStyle/>
          <a:p>
            <a:pPr marL="457200" lvl="0" indent="-368300" algn="ctr" rtl="0">
              <a:spcBef>
                <a:spcPts val="0"/>
              </a:spcBef>
              <a:buClr>
                <a:srgbClr val="FFFFFF"/>
              </a:buClr>
              <a:buSzPct val="100000"/>
            </a:pPr>
            <a:endParaRPr lang="en" sz="4400" dirty="0" smtClean="0">
              <a:solidFill>
                <a:srgbClr val="FFFFFF"/>
              </a:solidFill>
            </a:endParaRPr>
          </a:p>
        </p:txBody>
      </p:sp>
      <p:sp>
        <p:nvSpPr>
          <p:cNvPr id="10" name="Shape 92"/>
          <p:cNvSpPr txBox="1"/>
          <p:nvPr/>
        </p:nvSpPr>
        <p:spPr>
          <a:xfrm>
            <a:off x="1066800" y="971550"/>
            <a:ext cx="7162800" cy="838200"/>
          </a:xfrm>
          <a:prstGeom prst="rect">
            <a:avLst/>
          </a:prstGeom>
          <a:noFill/>
          <a:ln>
            <a:noFill/>
          </a:ln>
        </p:spPr>
        <p:txBody>
          <a:bodyPr lIns="91425" tIns="91425" rIns="91425" bIns="91425" anchor="t" anchorCtr="0">
            <a:noAutofit/>
          </a:bodyPr>
          <a:lstStyle/>
          <a:p>
            <a:pPr marL="457200" lvl="0" indent="-368300" algn="ctr" rtl="0">
              <a:spcBef>
                <a:spcPts val="0"/>
              </a:spcBef>
              <a:buClr>
                <a:srgbClr val="FFFFFF"/>
              </a:buClr>
              <a:buSzPct val="100000"/>
            </a:pPr>
            <a:r>
              <a:rPr lang="en" sz="4400" dirty="0" smtClean="0">
                <a:solidFill>
                  <a:srgbClr val="FFFFFF"/>
                </a:solidFill>
              </a:rPr>
              <a:t>Have a fabulous year!</a:t>
            </a:r>
          </a:p>
          <a:p>
            <a:pPr marL="457200" lvl="0" indent="-368300" algn="ctr" rtl="0">
              <a:spcBef>
                <a:spcPts val="0"/>
              </a:spcBef>
              <a:buClr>
                <a:srgbClr val="FFFFFF"/>
              </a:buClr>
              <a:buSzPct val="100000"/>
            </a:pPr>
            <a:r>
              <a:rPr lang="en" sz="4400" dirty="0" smtClean="0">
                <a:solidFill>
                  <a:srgbClr val="FFFFFF"/>
                </a:solidFill>
              </a:rPr>
              <a:t>  </a:t>
            </a:r>
          </a:p>
        </p:txBody>
      </p:sp>
      <p:sp>
        <p:nvSpPr>
          <p:cNvPr id="11" name="Shape 92"/>
          <p:cNvSpPr txBox="1"/>
          <p:nvPr/>
        </p:nvSpPr>
        <p:spPr>
          <a:xfrm>
            <a:off x="1524000" y="742950"/>
            <a:ext cx="5715000" cy="606625"/>
          </a:xfrm>
          <a:prstGeom prst="rect">
            <a:avLst/>
          </a:prstGeom>
          <a:noFill/>
          <a:ln>
            <a:noFill/>
          </a:ln>
        </p:spPr>
        <p:txBody>
          <a:bodyPr lIns="91425" tIns="91425" rIns="91425" bIns="91425" anchor="t" anchorCtr="0">
            <a:noAutofit/>
          </a:bodyPr>
          <a:lstStyle/>
          <a:p>
            <a:pPr marL="457200" lvl="0" indent="-368300" algn="ctr" rtl="0">
              <a:spcBef>
                <a:spcPts val="0"/>
              </a:spcBef>
              <a:buClr>
                <a:srgbClr val="FFFFFF"/>
              </a:buClr>
              <a:buSzPct val="100000"/>
            </a:pPr>
            <a:endParaRPr lang="en" sz="4400" dirty="0" smtClean="0">
              <a:solidFill>
                <a:srgbClr val="FFFFFF"/>
              </a:solidFill>
            </a:endParaRPr>
          </a:p>
        </p:txBody>
      </p:sp>
      <p:sp>
        <p:nvSpPr>
          <p:cNvPr id="12" name="Shape 92"/>
          <p:cNvSpPr txBox="1"/>
          <p:nvPr/>
        </p:nvSpPr>
        <p:spPr>
          <a:xfrm>
            <a:off x="1447800" y="1657350"/>
            <a:ext cx="5715000" cy="606625"/>
          </a:xfrm>
          <a:prstGeom prst="rect">
            <a:avLst/>
          </a:prstGeom>
          <a:noFill/>
          <a:ln>
            <a:noFill/>
          </a:ln>
        </p:spPr>
        <p:txBody>
          <a:bodyPr lIns="91425" tIns="91425" rIns="91425" bIns="91425" anchor="t" anchorCtr="0">
            <a:noAutofit/>
          </a:bodyPr>
          <a:lstStyle/>
          <a:p>
            <a:pPr marL="457200" lvl="0" indent="-368300" algn="ctr" rtl="0">
              <a:spcBef>
                <a:spcPts val="0"/>
              </a:spcBef>
              <a:buClr>
                <a:srgbClr val="FFFFFF"/>
              </a:buClr>
              <a:buSzPct val="100000"/>
            </a:pPr>
            <a:endParaRPr lang="en" sz="4400" dirty="0" smtClean="0">
              <a:solidFill>
                <a:srgbClr val="FFFFFF"/>
              </a:solidFill>
            </a:endParaRPr>
          </a:p>
        </p:txBody>
      </p:sp>
      <p:sp>
        <p:nvSpPr>
          <p:cNvPr id="13" name="Shape 92"/>
          <p:cNvSpPr txBox="1"/>
          <p:nvPr/>
        </p:nvSpPr>
        <p:spPr>
          <a:xfrm>
            <a:off x="1219200" y="3562350"/>
            <a:ext cx="5715000" cy="606625"/>
          </a:xfrm>
          <a:prstGeom prst="rect">
            <a:avLst/>
          </a:prstGeom>
          <a:noFill/>
          <a:ln>
            <a:noFill/>
          </a:ln>
        </p:spPr>
        <p:txBody>
          <a:bodyPr lIns="91425" tIns="91425" rIns="91425" bIns="91425" anchor="t" anchorCtr="0">
            <a:noAutofit/>
          </a:bodyPr>
          <a:lstStyle/>
          <a:p>
            <a:pPr marL="457200" lvl="0" indent="-368300" algn="ctr" rtl="0">
              <a:spcBef>
                <a:spcPts val="0"/>
              </a:spcBef>
              <a:buClr>
                <a:srgbClr val="FFFFFF"/>
              </a:buClr>
              <a:buSzPct val="100000"/>
            </a:pPr>
            <a:r>
              <a:rPr lang="en" sz="4400" dirty="0" smtClean="0">
                <a:solidFill>
                  <a:srgbClr val="FFFFFF"/>
                </a:solidFill>
              </a:rPr>
              <a:t>  </a:t>
            </a:r>
          </a:p>
        </p:txBody>
      </p:sp>
      <p:sp>
        <p:nvSpPr>
          <p:cNvPr id="14" name="Shape 92"/>
          <p:cNvSpPr txBox="1"/>
          <p:nvPr/>
        </p:nvSpPr>
        <p:spPr>
          <a:xfrm>
            <a:off x="762000" y="2190750"/>
            <a:ext cx="8001000" cy="838200"/>
          </a:xfrm>
          <a:prstGeom prst="rect">
            <a:avLst/>
          </a:prstGeom>
          <a:noFill/>
          <a:ln>
            <a:noFill/>
          </a:ln>
        </p:spPr>
        <p:txBody>
          <a:bodyPr lIns="91425" tIns="91425" rIns="91425" bIns="91425" anchor="t" anchorCtr="0">
            <a:noAutofit/>
          </a:bodyPr>
          <a:lstStyle/>
          <a:p>
            <a:pPr marL="457200" lvl="0" indent="-368300" algn="ctr" rtl="0">
              <a:spcBef>
                <a:spcPts val="0"/>
              </a:spcBef>
              <a:buClr>
                <a:srgbClr val="FFFFFF"/>
              </a:buClr>
              <a:buSzPct val="100000"/>
            </a:pPr>
            <a:r>
              <a:rPr lang="en" sz="4400" dirty="0" smtClean="0">
                <a:solidFill>
                  <a:srgbClr val="FFFFFF"/>
                </a:solidFill>
              </a:rPr>
              <a:t>Time for Lunch!</a:t>
            </a:r>
          </a:p>
          <a:p>
            <a:pPr marL="457200" lvl="0" indent="-368300" algn="ctr" rtl="0">
              <a:spcBef>
                <a:spcPts val="0"/>
              </a:spcBef>
              <a:buClr>
                <a:srgbClr val="FFFFFF"/>
              </a:buClr>
              <a:buSzPct val="100000"/>
            </a:pPr>
            <a:endParaRPr lang="en" sz="4400" dirty="0" smtClean="0">
              <a:solidFill>
                <a:srgbClr val="FFFFFF"/>
              </a:solidFill>
            </a:endParaRPr>
          </a:p>
          <a:p>
            <a:pPr marL="457200" lvl="0" indent="-368300" algn="ctr" rtl="0">
              <a:spcBef>
                <a:spcPts val="0"/>
              </a:spcBef>
              <a:buClr>
                <a:srgbClr val="FFFFFF"/>
              </a:buClr>
              <a:buSzPct val="100000"/>
            </a:pPr>
            <a:r>
              <a:rPr lang="en" sz="4400" dirty="0" smtClean="0">
                <a:solidFill>
                  <a:srgbClr val="FFFFFF"/>
                </a:solidFill>
              </a:rPr>
              <a:t>  </a:t>
            </a:r>
          </a:p>
        </p:txBody>
      </p:sp>
      <p:pic>
        <p:nvPicPr>
          <p:cNvPr id="47106" name="Picture 2" descr="http://schoolofdisney.com/PoohandCompany/Tigger/clipart/10.gif"/>
          <p:cNvPicPr>
            <a:picLocks noChangeAspect="1" noChangeArrowheads="1" noCrop="1"/>
          </p:cNvPicPr>
          <p:nvPr/>
        </p:nvPicPr>
        <p:blipFill>
          <a:blip r:embed="rId3"/>
          <a:srcRect/>
          <a:stretch>
            <a:fillRect/>
          </a:stretch>
        </p:blipFill>
        <p:spPr bwMode="auto">
          <a:xfrm>
            <a:off x="762000" y="2114550"/>
            <a:ext cx="1666875" cy="2647951"/>
          </a:xfrm>
          <a:prstGeom prst="rect">
            <a:avLst/>
          </a:prstGeom>
          <a:noFill/>
        </p:spPr>
      </p:pic>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pic>
        <p:nvPicPr>
          <p:cNvPr id="53" name="Shape 53"/>
          <p:cNvPicPr preferRelativeResize="0"/>
          <p:nvPr/>
        </p:nvPicPr>
        <p:blipFill>
          <a:blip r:embed="rId3">
            <a:alphaModFix/>
          </a:blip>
          <a:stretch>
            <a:fillRect/>
          </a:stretch>
        </p:blipFill>
        <p:spPr>
          <a:xfrm>
            <a:off x="0" y="0"/>
            <a:ext cx="9143999" cy="5218049"/>
          </a:xfrm>
          <a:prstGeom prst="rect">
            <a:avLst/>
          </a:prstGeom>
          <a:noFill/>
          <a:ln>
            <a:noFill/>
          </a:ln>
        </p:spPr>
      </p:pic>
      <p:sp>
        <p:nvSpPr>
          <p:cNvPr id="54" name="Shape 54"/>
          <p:cNvSpPr/>
          <p:nvPr/>
        </p:nvSpPr>
        <p:spPr>
          <a:xfrm>
            <a:off x="2907200" y="2199025"/>
            <a:ext cx="3018899" cy="2708400"/>
          </a:xfrm>
          <a:prstGeom prst="ellipse">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4"/>
                                        </p:tgtEl>
                                        <p:attrNameLst>
                                          <p:attrName>ppt_x</p:attrName>
                                        </p:attrNameLst>
                                      </p:cBhvr>
                                      <p:tavLst>
                                        <p:tav tm="0">
                                          <p:val>
                                            <p:strVal val="ppt_x"/>
                                          </p:val>
                                        </p:tav>
                                        <p:tav tm="100000">
                                          <p:val>
                                            <p:strVal val="ppt_x"/>
                                          </p:val>
                                        </p:tav>
                                      </p:tavLst>
                                    </p:anim>
                                    <p:anim calcmode="lin" valueType="num">
                                      <p:cBhvr additive="base">
                                        <p:cTn id="7" dur="500"/>
                                        <p:tgtEl>
                                          <p:spTgt spid="54"/>
                                        </p:tgtEl>
                                        <p:attrNameLst>
                                          <p:attrName>ppt_y</p:attrName>
                                        </p:attrNameLst>
                                      </p:cBhvr>
                                      <p:tavLst>
                                        <p:tav tm="0">
                                          <p:val>
                                            <p:strVal val="ppt_y"/>
                                          </p:val>
                                        </p:tav>
                                        <p:tav tm="100000">
                                          <p:val>
                                            <p:strVal val="1+ppt_h/2"/>
                                          </p:val>
                                        </p:tav>
                                      </p:tavLst>
                                    </p:anim>
                                    <p:set>
                                      <p:cBhvr>
                                        <p:cTn id="8" dur="1" fill="hold">
                                          <p:stCondLst>
                                            <p:cond delay="499"/>
                                          </p:stCondLst>
                                        </p:cTn>
                                        <p:tgtEl>
                                          <p:spTgt spid="5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p:nvPr/>
        </p:nvSpPr>
        <p:spPr>
          <a:xfrm>
            <a:off x="726900" y="285750"/>
            <a:ext cx="7690200" cy="782699"/>
          </a:xfrm>
          <a:prstGeom prst="rect">
            <a:avLst/>
          </a:prstGeom>
          <a:noFill/>
          <a:ln>
            <a:noFill/>
          </a:ln>
        </p:spPr>
        <p:txBody>
          <a:bodyPr lIns="91425" tIns="91425" rIns="91425" bIns="91425" anchor="t" anchorCtr="0">
            <a:noAutofit/>
          </a:bodyPr>
          <a:lstStyle/>
          <a:p>
            <a:pPr algn="ctr">
              <a:spcBef>
                <a:spcPts val="0"/>
              </a:spcBef>
              <a:buNone/>
            </a:pPr>
            <a:r>
              <a:rPr lang="en" sz="4800">
                <a:solidFill>
                  <a:srgbClr val="FFFFFF"/>
                </a:solidFill>
              </a:rPr>
              <a:t>Introductions &amp; Welcomes</a:t>
            </a:r>
          </a:p>
        </p:txBody>
      </p:sp>
      <p:sp>
        <p:nvSpPr>
          <p:cNvPr id="60" name="Shape 60"/>
          <p:cNvSpPr txBox="1"/>
          <p:nvPr/>
        </p:nvSpPr>
        <p:spPr>
          <a:xfrm>
            <a:off x="670975" y="1242437"/>
            <a:ext cx="8075400" cy="583800"/>
          </a:xfrm>
          <a:prstGeom prst="rect">
            <a:avLst/>
          </a:prstGeom>
          <a:noFill/>
          <a:ln>
            <a:noFill/>
          </a:ln>
        </p:spPr>
        <p:txBody>
          <a:bodyPr lIns="91425" tIns="91425" rIns="91425" bIns="91425" anchor="t" anchorCtr="0">
            <a:noAutofit/>
          </a:bodyPr>
          <a:lstStyle/>
          <a:p>
            <a:pPr>
              <a:spcBef>
                <a:spcPts val="0"/>
              </a:spcBef>
              <a:buNone/>
            </a:pPr>
            <a:r>
              <a:rPr lang="en" sz="2000">
                <a:solidFill>
                  <a:srgbClr val="FFFFFF"/>
                </a:solidFill>
              </a:rPr>
              <a:t>Nursery = Lafe Conger</a:t>
            </a:r>
            <a:r>
              <a:rPr lang="en" sz="1800">
                <a:solidFill>
                  <a:srgbClr val="FFFFFF"/>
                </a:solidFill>
              </a:rPr>
              <a:t> </a:t>
            </a:r>
          </a:p>
        </p:txBody>
      </p:sp>
      <p:sp>
        <p:nvSpPr>
          <p:cNvPr id="61" name="Shape 61"/>
          <p:cNvSpPr txBox="1"/>
          <p:nvPr/>
        </p:nvSpPr>
        <p:spPr>
          <a:xfrm>
            <a:off x="670975" y="1701951"/>
            <a:ext cx="7435800" cy="447300"/>
          </a:xfrm>
          <a:prstGeom prst="rect">
            <a:avLst/>
          </a:prstGeom>
          <a:noFill/>
          <a:ln>
            <a:noFill/>
          </a:ln>
        </p:spPr>
        <p:txBody>
          <a:bodyPr lIns="91425" tIns="91425" rIns="91425" bIns="91425" anchor="t" anchorCtr="0">
            <a:noAutofit/>
          </a:bodyPr>
          <a:lstStyle/>
          <a:p>
            <a:pPr>
              <a:spcBef>
                <a:spcPts val="0"/>
              </a:spcBef>
              <a:buNone/>
            </a:pPr>
            <a:r>
              <a:rPr lang="en" sz="2000" dirty="0">
                <a:solidFill>
                  <a:srgbClr val="FFFFFF"/>
                </a:solidFill>
              </a:rPr>
              <a:t>Pre-Kindergarten = Allison Bruce &amp; Meghan</a:t>
            </a:r>
            <a:r>
              <a:rPr lang="en" sz="2000" dirty="0">
                <a:solidFill>
                  <a:srgbClr val="FF0000"/>
                </a:solidFill>
              </a:rPr>
              <a:t> </a:t>
            </a:r>
            <a:r>
              <a:rPr lang="en" sz="2000" dirty="0" smtClean="0">
                <a:solidFill>
                  <a:schemeClr val="bg1"/>
                </a:solidFill>
              </a:rPr>
              <a:t>Dyfoon</a:t>
            </a:r>
            <a:endParaRPr lang="en" sz="2000" dirty="0">
              <a:solidFill>
                <a:schemeClr val="bg1"/>
              </a:solidFill>
            </a:endParaRPr>
          </a:p>
        </p:txBody>
      </p:sp>
      <p:sp>
        <p:nvSpPr>
          <p:cNvPr id="62" name="Shape 62"/>
          <p:cNvSpPr txBox="1"/>
          <p:nvPr/>
        </p:nvSpPr>
        <p:spPr>
          <a:xfrm>
            <a:off x="670975" y="2211401"/>
            <a:ext cx="7435800" cy="447300"/>
          </a:xfrm>
          <a:prstGeom prst="rect">
            <a:avLst/>
          </a:prstGeom>
          <a:noFill/>
          <a:ln>
            <a:noFill/>
          </a:ln>
        </p:spPr>
        <p:txBody>
          <a:bodyPr lIns="91425" tIns="91425" rIns="91425" bIns="91425" anchor="t" anchorCtr="0">
            <a:noAutofit/>
          </a:bodyPr>
          <a:lstStyle/>
          <a:p>
            <a:pPr lvl="0" rtl="0">
              <a:spcBef>
                <a:spcPts val="0"/>
              </a:spcBef>
              <a:buNone/>
            </a:pPr>
            <a:r>
              <a:rPr lang="en" sz="2000" dirty="0">
                <a:solidFill>
                  <a:srgbClr val="FFFFFF"/>
                </a:solidFill>
              </a:rPr>
              <a:t>Kindergarten = Mark </a:t>
            </a:r>
            <a:r>
              <a:rPr lang="en" sz="2000" dirty="0" smtClean="0">
                <a:solidFill>
                  <a:srgbClr val="FFFFFF"/>
                </a:solidFill>
              </a:rPr>
              <a:t>McAuley, </a:t>
            </a:r>
            <a:r>
              <a:rPr lang="en" sz="2000" dirty="0">
                <a:solidFill>
                  <a:srgbClr val="FFFFFF"/>
                </a:solidFill>
              </a:rPr>
              <a:t>Victoria Van Rejin</a:t>
            </a:r>
            <a:r>
              <a:rPr lang="en" sz="1800" dirty="0">
                <a:solidFill>
                  <a:srgbClr val="FFFFFF"/>
                </a:solidFill>
              </a:rPr>
              <a:t>, </a:t>
            </a:r>
          </a:p>
        </p:txBody>
      </p:sp>
      <p:sp>
        <p:nvSpPr>
          <p:cNvPr id="63" name="Shape 63"/>
          <p:cNvSpPr txBox="1"/>
          <p:nvPr/>
        </p:nvSpPr>
        <p:spPr>
          <a:xfrm>
            <a:off x="670975" y="2720851"/>
            <a:ext cx="7435800" cy="447300"/>
          </a:xfrm>
          <a:prstGeom prst="rect">
            <a:avLst/>
          </a:prstGeom>
          <a:noFill/>
          <a:ln>
            <a:noFill/>
          </a:ln>
        </p:spPr>
        <p:txBody>
          <a:bodyPr lIns="91425" tIns="91425" rIns="91425" bIns="91425" anchor="t" anchorCtr="0">
            <a:noAutofit/>
          </a:bodyPr>
          <a:lstStyle/>
          <a:p>
            <a:r>
              <a:rPr lang="en" sz="2000" dirty="0">
                <a:solidFill>
                  <a:srgbClr val="FFFFFF"/>
                </a:solidFill>
              </a:rPr>
              <a:t>Grade 1 = Edward Cheung &amp; Cici </a:t>
            </a:r>
            <a:r>
              <a:rPr lang="en" sz="2000" dirty="0" smtClean="0">
                <a:solidFill>
                  <a:srgbClr val="FFFFFF"/>
                </a:solidFill>
              </a:rPr>
              <a:t>Chen</a:t>
            </a:r>
            <a:endParaRPr lang="en-US" sz="2000" dirty="0" smtClean="0"/>
          </a:p>
        </p:txBody>
      </p:sp>
      <p:sp>
        <p:nvSpPr>
          <p:cNvPr id="64" name="Shape 64"/>
          <p:cNvSpPr txBox="1"/>
          <p:nvPr/>
        </p:nvSpPr>
        <p:spPr>
          <a:xfrm>
            <a:off x="685800" y="3257550"/>
            <a:ext cx="7435800" cy="447300"/>
          </a:xfrm>
          <a:prstGeom prst="rect">
            <a:avLst/>
          </a:prstGeom>
          <a:noFill/>
          <a:ln>
            <a:noFill/>
          </a:ln>
        </p:spPr>
        <p:txBody>
          <a:bodyPr lIns="91425" tIns="91425" rIns="91425" bIns="91425" anchor="t" anchorCtr="0">
            <a:noAutofit/>
          </a:bodyPr>
          <a:lstStyle/>
          <a:p>
            <a:pPr lvl="0" rtl="0">
              <a:spcBef>
                <a:spcPts val="0"/>
              </a:spcBef>
              <a:buNone/>
            </a:pPr>
            <a:r>
              <a:rPr lang="en" sz="2000" dirty="0">
                <a:solidFill>
                  <a:srgbClr val="FFFFFF"/>
                </a:solidFill>
              </a:rPr>
              <a:t>Grade 2 = Zoe Zhou</a:t>
            </a:r>
          </a:p>
        </p:txBody>
      </p:sp>
      <p:sp>
        <p:nvSpPr>
          <p:cNvPr id="65" name="Shape 65"/>
          <p:cNvSpPr txBox="1"/>
          <p:nvPr/>
        </p:nvSpPr>
        <p:spPr>
          <a:xfrm>
            <a:off x="670975" y="3842151"/>
            <a:ext cx="7435800" cy="447300"/>
          </a:xfrm>
          <a:prstGeom prst="rect">
            <a:avLst/>
          </a:prstGeom>
          <a:noFill/>
          <a:ln>
            <a:noFill/>
          </a:ln>
        </p:spPr>
        <p:txBody>
          <a:bodyPr lIns="91425" tIns="91425" rIns="91425" bIns="91425" anchor="t" anchorCtr="0">
            <a:noAutofit/>
          </a:bodyPr>
          <a:lstStyle/>
          <a:p>
            <a:pPr lvl="0" rtl="0">
              <a:spcBef>
                <a:spcPts val="0"/>
              </a:spcBef>
              <a:buNone/>
            </a:pPr>
            <a:r>
              <a:rPr lang="en" sz="2000">
                <a:solidFill>
                  <a:srgbClr val="FFFFFF"/>
                </a:solidFill>
              </a:rPr>
              <a:t>Grade 5 = Danielle Hundley</a:t>
            </a:r>
          </a:p>
        </p:txBody>
      </p:sp>
      <p:sp>
        <p:nvSpPr>
          <p:cNvPr id="66" name="Shape 66"/>
          <p:cNvSpPr txBox="1"/>
          <p:nvPr/>
        </p:nvSpPr>
        <p:spPr>
          <a:xfrm>
            <a:off x="726900" y="4289451"/>
            <a:ext cx="7435800" cy="447300"/>
          </a:xfrm>
          <a:prstGeom prst="rect">
            <a:avLst/>
          </a:prstGeom>
          <a:noFill/>
          <a:ln>
            <a:noFill/>
          </a:ln>
        </p:spPr>
        <p:txBody>
          <a:bodyPr lIns="91425" tIns="91425" rIns="91425" bIns="91425" anchor="t" anchorCtr="0">
            <a:noAutofit/>
          </a:bodyPr>
          <a:lstStyle/>
          <a:p>
            <a:pPr lvl="0" rtl="0">
              <a:spcBef>
                <a:spcPts val="0"/>
              </a:spcBef>
              <a:buNone/>
            </a:pPr>
            <a:r>
              <a:rPr lang="en" sz="2000">
                <a:solidFill>
                  <a:srgbClr val="FFFFFF"/>
                </a:solidFill>
              </a:rPr>
              <a:t>Art  = Cheilaugh Garvey</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p:nvPr/>
        </p:nvSpPr>
        <p:spPr>
          <a:xfrm>
            <a:off x="882100" y="273325"/>
            <a:ext cx="7218300" cy="782699"/>
          </a:xfrm>
          <a:prstGeom prst="rect">
            <a:avLst/>
          </a:prstGeom>
          <a:noFill/>
          <a:ln>
            <a:noFill/>
          </a:ln>
        </p:spPr>
        <p:txBody>
          <a:bodyPr lIns="91425" tIns="91425" rIns="91425" bIns="91425" anchor="t" anchorCtr="0">
            <a:noAutofit/>
          </a:bodyPr>
          <a:lstStyle/>
          <a:p>
            <a:pPr lvl="0" algn="ctr" rtl="0">
              <a:spcBef>
                <a:spcPts val="0"/>
              </a:spcBef>
              <a:buNone/>
            </a:pPr>
            <a:r>
              <a:rPr lang="en" sz="4800">
                <a:solidFill>
                  <a:srgbClr val="FFFFFF"/>
                </a:solidFill>
              </a:rPr>
              <a:t>How was your Summer?</a:t>
            </a:r>
          </a:p>
        </p:txBody>
      </p:sp>
      <p:pic>
        <p:nvPicPr>
          <p:cNvPr id="72" name="Shape 72"/>
          <p:cNvPicPr preferRelativeResize="0"/>
          <p:nvPr/>
        </p:nvPicPr>
        <p:blipFill>
          <a:blip r:embed="rId3">
            <a:alphaModFix/>
          </a:blip>
          <a:stretch>
            <a:fillRect/>
          </a:stretch>
        </p:blipFill>
        <p:spPr>
          <a:xfrm>
            <a:off x="819975" y="1283600"/>
            <a:ext cx="7069199" cy="36984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p:nvPr/>
        </p:nvSpPr>
        <p:spPr>
          <a:xfrm>
            <a:off x="919375" y="633625"/>
            <a:ext cx="7218300" cy="782699"/>
          </a:xfrm>
          <a:prstGeom prst="rect">
            <a:avLst/>
          </a:prstGeom>
          <a:noFill/>
          <a:ln>
            <a:noFill/>
          </a:ln>
        </p:spPr>
        <p:txBody>
          <a:bodyPr lIns="91425" tIns="91425" rIns="91425" bIns="91425" anchor="t" anchorCtr="0">
            <a:noAutofit/>
          </a:bodyPr>
          <a:lstStyle/>
          <a:p>
            <a:pPr lvl="0" algn="ctr" rtl="0">
              <a:spcBef>
                <a:spcPts val="0"/>
              </a:spcBef>
              <a:buNone/>
            </a:pPr>
            <a:r>
              <a:rPr lang="en" sz="4800">
                <a:solidFill>
                  <a:srgbClr val="FFFFFF"/>
                </a:solidFill>
              </a:rPr>
              <a:t>How was your Summer?</a:t>
            </a:r>
          </a:p>
        </p:txBody>
      </p:sp>
      <p:sp>
        <p:nvSpPr>
          <p:cNvPr id="78" name="Shape 78"/>
          <p:cNvSpPr txBox="1"/>
          <p:nvPr/>
        </p:nvSpPr>
        <p:spPr>
          <a:xfrm>
            <a:off x="621275" y="1838750"/>
            <a:ext cx="8075400" cy="583800"/>
          </a:xfrm>
          <a:prstGeom prst="rect">
            <a:avLst/>
          </a:prstGeom>
          <a:noFill/>
          <a:ln>
            <a:noFill/>
          </a:ln>
        </p:spPr>
        <p:txBody>
          <a:bodyPr lIns="91425" tIns="91425" rIns="91425" bIns="91425" anchor="t" anchorCtr="0">
            <a:noAutofit/>
          </a:bodyPr>
          <a:lstStyle/>
          <a:p>
            <a:pPr lvl="0" rtl="0">
              <a:spcBef>
                <a:spcPts val="0"/>
              </a:spcBef>
              <a:buNone/>
            </a:pPr>
            <a:r>
              <a:rPr lang="en" sz="3000" dirty="0">
                <a:solidFill>
                  <a:srgbClr val="FFFFFF"/>
                </a:solidFill>
              </a:rPr>
              <a:t>One adventure / new / best thing that you did this Summer</a:t>
            </a:r>
          </a:p>
        </p:txBody>
      </p:sp>
      <p:sp>
        <p:nvSpPr>
          <p:cNvPr id="79" name="Shape 79"/>
          <p:cNvSpPr txBox="1"/>
          <p:nvPr/>
        </p:nvSpPr>
        <p:spPr>
          <a:xfrm>
            <a:off x="621275" y="3031326"/>
            <a:ext cx="7435800" cy="447300"/>
          </a:xfrm>
          <a:prstGeom prst="rect">
            <a:avLst/>
          </a:prstGeom>
          <a:noFill/>
          <a:ln>
            <a:noFill/>
          </a:ln>
        </p:spPr>
        <p:txBody>
          <a:bodyPr lIns="91425" tIns="91425" rIns="91425" bIns="91425" anchor="t" anchorCtr="0">
            <a:noAutofit/>
          </a:bodyPr>
          <a:lstStyle/>
          <a:p>
            <a:pPr lvl="0" rtl="0">
              <a:spcBef>
                <a:spcPts val="0"/>
              </a:spcBef>
              <a:buNone/>
            </a:pPr>
            <a:r>
              <a:rPr lang="en" sz="3000" dirty="0">
                <a:solidFill>
                  <a:srgbClr val="FFFFFF"/>
                </a:solidFill>
              </a:rPr>
              <a:t>One mis-adventure / difficulty / disaster this Summer</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8">
                                            <p:txEl>
                                              <p:pRg st="0" end="0"/>
                                            </p:txEl>
                                          </p:spTgt>
                                        </p:tgtEl>
                                        <p:attrNameLst>
                                          <p:attrName>style.visibility</p:attrName>
                                        </p:attrNameLst>
                                      </p:cBhvr>
                                      <p:to>
                                        <p:strVal val="visible"/>
                                      </p:to>
                                    </p:set>
                                    <p:anim calcmode="lin" valueType="num">
                                      <p:cBhvr additive="base">
                                        <p:cTn id="7" dur="500" fill="hold"/>
                                        <p:tgtEl>
                                          <p:spTgt spid="7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9">
                                            <p:txEl>
                                              <p:pRg st="0" end="0"/>
                                            </p:txEl>
                                          </p:spTgt>
                                        </p:tgtEl>
                                        <p:attrNameLst>
                                          <p:attrName>style.visibility</p:attrName>
                                        </p:attrNameLst>
                                      </p:cBhvr>
                                      <p:to>
                                        <p:strVal val="visible"/>
                                      </p:to>
                                    </p:set>
                                    <p:anim calcmode="lin" valueType="num">
                                      <p:cBhvr additive="base">
                                        <p:cTn id="13" dur="500" fill="hold"/>
                                        <p:tgtEl>
                                          <p:spTgt spid="7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build="allAtOnce"/>
      <p:bldP spid="79"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p:nvPr/>
        </p:nvSpPr>
        <p:spPr>
          <a:xfrm>
            <a:off x="1118125" y="422400"/>
            <a:ext cx="7218300" cy="782699"/>
          </a:xfrm>
          <a:prstGeom prst="rect">
            <a:avLst/>
          </a:prstGeom>
          <a:noFill/>
          <a:ln>
            <a:noFill/>
          </a:ln>
        </p:spPr>
        <p:txBody>
          <a:bodyPr lIns="91425" tIns="91425" rIns="91425" bIns="91425" anchor="t" anchorCtr="0">
            <a:noAutofit/>
          </a:bodyPr>
          <a:lstStyle/>
          <a:p>
            <a:pPr lvl="0" algn="ctr" rtl="0">
              <a:spcBef>
                <a:spcPts val="0"/>
              </a:spcBef>
              <a:buNone/>
            </a:pPr>
            <a:r>
              <a:rPr lang="en" sz="4800">
                <a:solidFill>
                  <a:srgbClr val="FFFFFF"/>
                </a:solidFill>
              </a:rPr>
              <a:t>Review &amp; Celebrations</a:t>
            </a:r>
          </a:p>
        </p:txBody>
      </p:sp>
      <p:sp>
        <p:nvSpPr>
          <p:cNvPr id="85" name="Shape 85"/>
          <p:cNvSpPr txBox="1"/>
          <p:nvPr/>
        </p:nvSpPr>
        <p:spPr>
          <a:xfrm>
            <a:off x="1118125" y="1584125"/>
            <a:ext cx="3130799" cy="2639999"/>
          </a:xfrm>
          <a:prstGeom prst="rect">
            <a:avLst/>
          </a:prstGeom>
          <a:noFill/>
          <a:ln>
            <a:noFill/>
          </a:ln>
        </p:spPr>
        <p:txBody>
          <a:bodyPr lIns="91425" tIns="91425" rIns="91425" bIns="91425" anchor="t" anchorCtr="0">
            <a:noAutofit/>
          </a:bodyPr>
          <a:lstStyle/>
          <a:p>
            <a:pPr marL="457200" lvl="0" indent="-368300" rtl="0">
              <a:spcBef>
                <a:spcPts val="0"/>
              </a:spcBef>
              <a:buClr>
                <a:srgbClr val="FFFFFF"/>
              </a:buClr>
              <a:buSzPct val="100000"/>
              <a:buFont typeface="Arial"/>
              <a:buChar char="●"/>
            </a:pPr>
            <a:r>
              <a:rPr lang="en" sz="2200" dirty="0">
                <a:solidFill>
                  <a:srgbClr val="FFFFFF"/>
                </a:solidFill>
              </a:rPr>
              <a:t>Primary</a:t>
            </a:r>
          </a:p>
          <a:p>
            <a:pPr marL="457200" lvl="0" indent="-368300" rtl="0">
              <a:spcBef>
                <a:spcPts val="0"/>
              </a:spcBef>
              <a:buClr>
                <a:srgbClr val="FFFFFF"/>
              </a:buClr>
              <a:buSzPct val="100000"/>
              <a:buFont typeface="Arial"/>
              <a:buChar char="●"/>
            </a:pPr>
            <a:r>
              <a:rPr lang="en" sz="2200" dirty="0">
                <a:solidFill>
                  <a:srgbClr val="FFFFFF"/>
                </a:solidFill>
              </a:rPr>
              <a:t>Early Years</a:t>
            </a:r>
          </a:p>
          <a:p>
            <a:pPr marL="457200" lvl="0" indent="-368300" rtl="0">
              <a:spcBef>
                <a:spcPts val="0"/>
              </a:spcBef>
              <a:buClr>
                <a:srgbClr val="FFFFFF"/>
              </a:buClr>
              <a:buSzPct val="100000"/>
              <a:buFont typeface="Arial"/>
              <a:buChar char="●"/>
            </a:pPr>
            <a:r>
              <a:rPr lang="en" sz="2200" dirty="0">
                <a:solidFill>
                  <a:srgbClr val="FFFFFF"/>
                </a:solidFill>
              </a:rPr>
              <a:t>Chinese Language</a:t>
            </a:r>
          </a:p>
          <a:p>
            <a:pPr marL="457200" lvl="0" indent="-368300" rtl="0">
              <a:spcBef>
                <a:spcPts val="0"/>
              </a:spcBef>
              <a:buClr>
                <a:srgbClr val="FFFFFF"/>
              </a:buClr>
              <a:buSzPct val="100000"/>
              <a:buFont typeface="Arial"/>
              <a:buChar char="●"/>
            </a:pPr>
            <a:r>
              <a:rPr lang="en" sz="2200" dirty="0">
                <a:solidFill>
                  <a:srgbClr val="FFFFFF"/>
                </a:solidFill>
              </a:rPr>
              <a:t>English Language</a:t>
            </a:r>
          </a:p>
          <a:p>
            <a:pPr marL="457200" lvl="0" indent="-368300" rtl="0">
              <a:spcBef>
                <a:spcPts val="0"/>
              </a:spcBef>
              <a:buClr>
                <a:srgbClr val="FFFFFF"/>
              </a:buClr>
              <a:buSzPct val="100000"/>
              <a:buFont typeface="Arial"/>
              <a:buChar char="●"/>
            </a:pPr>
            <a:r>
              <a:rPr lang="en" sz="2200" dirty="0">
                <a:solidFill>
                  <a:srgbClr val="FFFFFF"/>
                </a:solidFill>
              </a:rPr>
              <a:t>Technology</a:t>
            </a:r>
          </a:p>
          <a:p>
            <a:pPr marL="457200" lvl="0" indent="-368300" rtl="0">
              <a:spcBef>
                <a:spcPts val="0"/>
              </a:spcBef>
              <a:buClr>
                <a:srgbClr val="FFFFFF"/>
              </a:buClr>
              <a:buSzPct val="100000"/>
              <a:buFont typeface="Arial"/>
              <a:buChar char="●"/>
            </a:pPr>
            <a:r>
              <a:rPr lang="en" sz="2200" dirty="0">
                <a:solidFill>
                  <a:srgbClr val="FFFFFF"/>
                </a:solidFill>
              </a:rPr>
              <a:t>TEDx</a:t>
            </a:r>
          </a:p>
          <a:p>
            <a:pPr marL="457200" lvl="0" indent="-368300" rtl="0">
              <a:spcBef>
                <a:spcPts val="0"/>
              </a:spcBef>
              <a:buClr>
                <a:srgbClr val="FFFFFF"/>
              </a:buClr>
              <a:buSzPct val="100000"/>
              <a:buFont typeface="Arial"/>
              <a:buChar char="●"/>
            </a:pPr>
            <a:r>
              <a:rPr lang="en" sz="2200" dirty="0">
                <a:solidFill>
                  <a:srgbClr val="FFFFFF"/>
                </a:solidFill>
              </a:rPr>
              <a:t>Xian</a:t>
            </a:r>
          </a:p>
        </p:txBody>
      </p:sp>
      <p:sp>
        <p:nvSpPr>
          <p:cNvPr id="86" name="Shape 86"/>
          <p:cNvSpPr txBox="1"/>
          <p:nvPr/>
        </p:nvSpPr>
        <p:spPr>
          <a:xfrm>
            <a:off x="4848725" y="1522000"/>
            <a:ext cx="3130799" cy="2639999"/>
          </a:xfrm>
          <a:prstGeom prst="rect">
            <a:avLst/>
          </a:prstGeom>
          <a:noFill/>
          <a:ln>
            <a:noFill/>
          </a:ln>
        </p:spPr>
        <p:txBody>
          <a:bodyPr lIns="91425" tIns="91425" rIns="91425" bIns="91425" anchor="t" anchorCtr="0">
            <a:noAutofit/>
          </a:bodyPr>
          <a:lstStyle/>
          <a:p>
            <a:pPr marL="457200" lvl="0" indent="-368300" rtl="0">
              <a:spcBef>
                <a:spcPts val="0"/>
              </a:spcBef>
              <a:buClr>
                <a:srgbClr val="FFFFFF"/>
              </a:buClr>
              <a:buSzPct val="100000"/>
              <a:buFont typeface="Arial"/>
              <a:buChar char="●"/>
            </a:pPr>
            <a:r>
              <a:rPr lang="en" sz="2200" dirty="0">
                <a:solidFill>
                  <a:srgbClr val="FFFFFF"/>
                </a:solidFill>
              </a:rPr>
              <a:t>Art</a:t>
            </a:r>
          </a:p>
          <a:p>
            <a:pPr marL="457200" lvl="0" indent="-368300" rtl="0">
              <a:spcBef>
                <a:spcPts val="0"/>
              </a:spcBef>
              <a:buClr>
                <a:srgbClr val="FFFFFF"/>
              </a:buClr>
              <a:buSzPct val="100000"/>
              <a:buFont typeface="Arial"/>
              <a:buChar char="●"/>
            </a:pPr>
            <a:r>
              <a:rPr lang="en" sz="2200" dirty="0">
                <a:solidFill>
                  <a:srgbClr val="FFFFFF"/>
                </a:solidFill>
              </a:rPr>
              <a:t>Music</a:t>
            </a:r>
          </a:p>
          <a:p>
            <a:pPr marL="457200" lvl="0" indent="-368300" rtl="0">
              <a:spcBef>
                <a:spcPts val="0"/>
              </a:spcBef>
              <a:buClr>
                <a:srgbClr val="FFFFFF"/>
              </a:buClr>
              <a:buSzPct val="100000"/>
              <a:buFont typeface="Arial"/>
              <a:buChar char="●"/>
            </a:pPr>
            <a:r>
              <a:rPr lang="en" sz="2200" dirty="0">
                <a:solidFill>
                  <a:srgbClr val="FFFFFF"/>
                </a:solidFill>
              </a:rPr>
              <a:t>WASC</a:t>
            </a:r>
          </a:p>
          <a:p>
            <a:pPr marL="457200" lvl="0" indent="-368300" rtl="0">
              <a:spcBef>
                <a:spcPts val="0"/>
              </a:spcBef>
              <a:buClr>
                <a:srgbClr val="FFFFFF"/>
              </a:buClr>
              <a:buSzPct val="100000"/>
              <a:buFont typeface="Arial"/>
              <a:buChar char="●"/>
            </a:pPr>
            <a:r>
              <a:rPr lang="en" sz="2200" dirty="0">
                <a:solidFill>
                  <a:srgbClr val="FFFFFF"/>
                </a:solidFill>
              </a:rPr>
              <a:t>Developing criteria</a:t>
            </a:r>
          </a:p>
          <a:p>
            <a:pPr marL="457200" lvl="0" indent="-368300" rtl="0">
              <a:spcBef>
                <a:spcPts val="0"/>
              </a:spcBef>
              <a:buClr>
                <a:srgbClr val="FFFFFF"/>
              </a:buClr>
              <a:buSzPct val="100000"/>
              <a:buFont typeface="Arial"/>
              <a:buChar char="●"/>
            </a:pPr>
            <a:r>
              <a:rPr lang="en" sz="2200" dirty="0">
                <a:solidFill>
                  <a:srgbClr val="FFFFFF"/>
                </a:solidFill>
              </a:rPr>
              <a:t>Healthy Eating</a:t>
            </a:r>
          </a:p>
          <a:p>
            <a:pPr marL="457200" lvl="0" indent="-368300" rtl="0">
              <a:spcBef>
                <a:spcPts val="0"/>
              </a:spcBef>
              <a:buClr>
                <a:srgbClr val="FFFFFF"/>
              </a:buClr>
              <a:buSzPct val="100000"/>
              <a:buFont typeface="Arial"/>
              <a:buChar char="●"/>
            </a:pPr>
            <a:r>
              <a:rPr lang="en" sz="2200" dirty="0">
                <a:solidFill>
                  <a:srgbClr val="FFFFFF"/>
                </a:solidFill>
              </a:rPr>
              <a:t>Intranet</a:t>
            </a:r>
          </a:p>
          <a:p>
            <a:pPr marL="457200" lvl="0" indent="-368300" rtl="0">
              <a:spcBef>
                <a:spcPts val="0"/>
              </a:spcBef>
              <a:buClr>
                <a:srgbClr val="FFFFFF"/>
              </a:buClr>
              <a:buSzPct val="100000"/>
              <a:buFont typeface="Arial"/>
              <a:buChar char="●"/>
            </a:pPr>
            <a:r>
              <a:rPr lang="en" sz="2200" dirty="0">
                <a:solidFill>
                  <a:srgbClr val="FFFFFF"/>
                </a:solidFill>
              </a:rPr>
              <a:t>Managebac</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p:nvPr/>
        </p:nvSpPr>
        <p:spPr>
          <a:xfrm>
            <a:off x="1118125" y="422400"/>
            <a:ext cx="7218300" cy="782699"/>
          </a:xfrm>
          <a:prstGeom prst="rect">
            <a:avLst/>
          </a:prstGeom>
          <a:noFill/>
          <a:ln>
            <a:noFill/>
          </a:ln>
        </p:spPr>
        <p:txBody>
          <a:bodyPr lIns="91425" tIns="91425" rIns="91425" bIns="91425" anchor="t" anchorCtr="0">
            <a:noAutofit/>
          </a:bodyPr>
          <a:lstStyle/>
          <a:p>
            <a:pPr lvl="0" algn="ctr" rtl="0">
              <a:spcBef>
                <a:spcPts val="0"/>
              </a:spcBef>
              <a:buNone/>
            </a:pPr>
            <a:r>
              <a:rPr lang="en" sz="4800">
                <a:solidFill>
                  <a:srgbClr val="FFFFFF"/>
                </a:solidFill>
              </a:rPr>
              <a:t>Looking forward….</a:t>
            </a:r>
          </a:p>
        </p:txBody>
      </p:sp>
      <p:sp>
        <p:nvSpPr>
          <p:cNvPr id="92" name="Shape 92"/>
          <p:cNvSpPr txBox="1"/>
          <p:nvPr/>
        </p:nvSpPr>
        <p:spPr>
          <a:xfrm>
            <a:off x="1118125" y="1584125"/>
            <a:ext cx="3130799" cy="2664025"/>
          </a:xfrm>
          <a:prstGeom prst="rect">
            <a:avLst/>
          </a:prstGeom>
          <a:noFill/>
          <a:ln>
            <a:noFill/>
          </a:ln>
        </p:spPr>
        <p:txBody>
          <a:bodyPr lIns="91425" tIns="91425" rIns="91425" bIns="91425" anchor="t" anchorCtr="0">
            <a:noAutofit/>
          </a:bodyPr>
          <a:lstStyle/>
          <a:p>
            <a:pPr marL="457200" lvl="0" indent="-368300" rtl="0">
              <a:spcBef>
                <a:spcPts val="0"/>
              </a:spcBef>
              <a:buClr>
                <a:srgbClr val="FFFFFF"/>
              </a:buClr>
              <a:buSzPct val="100000"/>
              <a:buFont typeface="Arial"/>
              <a:buChar char="●"/>
            </a:pPr>
            <a:r>
              <a:rPr lang="en" sz="2200" dirty="0">
                <a:solidFill>
                  <a:srgbClr val="FFFFFF"/>
                </a:solidFill>
              </a:rPr>
              <a:t>Primary</a:t>
            </a:r>
          </a:p>
          <a:p>
            <a:pPr marL="457200" lvl="0" indent="-368300" rtl="0">
              <a:spcBef>
                <a:spcPts val="0"/>
              </a:spcBef>
              <a:buClr>
                <a:srgbClr val="FFFFFF"/>
              </a:buClr>
              <a:buSzPct val="100000"/>
              <a:buFont typeface="Arial"/>
              <a:buChar char="●"/>
            </a:pPr>
            <a:r>
              <a:rPr lang="en" sz="2200" dirty="0">
                <a:solidFill>
                  <a:srgbClr val="FFFFFF"/>
                </a:solidFill>
              </a:rPr>
              <a:t>Early Years</a:t>
            </a:r>
          </a:p>
          <a:p>
            <a:pPr marL="457200" lvl="0" indent="-368300" rtl="0">
              <a:spcBef>
                <a:spcPts val="0"/>
              </a:spcBef>
              <a:buClr>
                <a:srgbClr val="FFFFFF"/>
              </a:buClr>
              <a:buSzPct val="100000"/>
              <a:buFont typeface="Arial"/>
              <a:buChar char="●"/>
            </a:pPr>
            <a:r>
              <a:rPr lang="en" sz="2200" dirty="0">
                <a:solidFill>
                  <a:srgbClr val="FFFFFF"/>
                </a:solidFill>
              </a:rPr>
              <a:t>Chinese Language</a:t>
            </a:r>
          </a:p>
          <a:p>
            <a:pPr marL="457200" lvl="0" indent="-368300" rtl="0">
              <a:spcBef>
                <a:spcPts val="0"/>
              </a:spcBef>
              <a:buClr>
                <a:srgbClr val="FFFFFF"/>
              </a:buClr>
              <a:buSzPct val="100000"/>
              <a:buFont typeface="Arial"/>
              <a:buChar char="●"/>
            </a:pPr>
            <a:r>
              <a:rPr lang="en" sz="2200" dirty="0">
                <a:solidFill>
                  <a:srgbClr val="FFFFFF"/>
                </a:solidFill>
              </a:rPr>
              <a:t>English Language</a:t>
            </a:r>
          </a:p>
          <a:p>
            <a:pPr marL="457200" lvl="0" indent="-368300" rtl="0">
              <a:spcBef>
                <a:spcPts val="0"/>
              </a:spcBef>
              <a:buClr>
                <a:srgbClr val="FFFFFF"/>
              </a:buClr>
              <a:buSzPct val="100000"/>
              <a:buFont typeface="Arial"/>
              <a:buChar char="●"/>
            </a:pPr>
            <a:r>
              <a:rPr lang="en" sz="2200" dirty="0">
                <a:solidFill>
                  <a:srgbClr val="FFFFFF"/>
                </a:solidFill>
              </a:rPr>
              <a:t>Technology</a:t>
            </a:r>
          </a:p>
          <a:p>
            <a:pPr marL="457200" indent="-368300">
              <a:buClr>
                <a:srgbClr val="FFFFFF"/>
              </a:buClr>
              <a:buSzPct val="100000"/>
              <a:buFont typeface="Arial"/>
              <a:buChar char="●"/>
            </a:pPr>
            <a:r>
              <a:rPr lang="en" sz="2200" dirty="0" smtClean="0">
                <a:solidFill>
                  <a:srgbClr val="FFFFFF"/>
                </a:solidFill>
              </a:rPr>
              <a:t>Intranet</a:t>
            </a:r>
          </a:p>
          <a:p>
            <a:pPr marL="457200" indent="-368300">
              <a:buClr>
                <a:srgbClr val="FFFFFF"/>
              </a:buClr>
              <a:buSzPct val="100000"/>
              <a:buFont typeface="Arial"/>
              <a:buChar char="●"/>
            </a:pPr>
            <a:r>
              <a:rPr lang="en" sz="2200" dirty="0" smtClean="0">
                <a:solidFill>
                  <a:srgbClr val="FFFFFF"/>
                </a:solidFill>
              </a:rPr>
              <a:t>Managebac</a:t>
            </a:r>
          </a:p>
          <a:p>
            <a:pPr marL="457200" lvl="0" indent="-368300" rtl="0">
              <a:spcBef>
                <a:spcPts val="0"/>
              </a:spcBef>
              <a:buClr>
                <a:srgbClr val="FFFFFF"/>
              </a:buClr>
              <a:buSzPct val="100000"/>
              <a:buFont typeface="Arial"/>
              <a:buChar char="●"/>
            </a:pPr>
            <a:endParaRPr lang="en" sz="2200" dirty="0">
              <a:solidFill>
                <a:srgbClr val="FFFFFF"/>
              </a:solidFill>
            </a:endParaRPr>
          </a:p>
        </p:txBody>
      </p:sp>
      <p:sp>
        <p:nvSpPr>
          <p:cNvPr id="93" name="Shape 93"/>
          <p:cNvSpPr txBox="1"/>
          <p:nvPr/>
        </p:nvSpPr>
        <p:spPr>
          <a:xfrm>
            <a:off x="4848725" y="1522000"/>
            <a:ext cx="3130799" cy="2639999"/>
          </a:xfrm>
          <a:prstGeom prst="rect">
            <a:avLst/>
          </a:prstGeom>
          <a:noFill/>
          <a:ln>
            <a:noFill/>
          </a:ln>
        </p:spPr>
        <p:txBody>
          <a:bodyPr lIns="91425" tIns="91425" rIns="91425" bIns="91425" anchor="t" anchorCtr="0">
            <a:noAutofit/>
          </a:bodyPr>
          <a:lstStyle/>
          <a:p>
            <a:pPr marL="457200" lvl="0" indent="-368300" rtl="0">
              <a:spcBef>
                <a:spcPts val="0"/>
              </a:spcBef>
              <a:buClr>
                <a:srgbClr val="FFFFFF"/>
              </a:buClr>
              <a:buSzPct val="100000"/>
              <a:buFont typeface="Arial"/>
              <a:buChar char="●"/>
            </a:pPr>
            <a:r>
              <a:rPr lang="en" sz="2200" dirty="0">
                <a:solidFill>
                  <a:srgbClr val="FFFFFF"/>
                </a:solidFill>
              </a:rPr>
              <a:t>Maths</a:t>
            </a:r>
          </a:p>
          <a:p>
            <a:pPr marL="457200" lvl="0" indent="-368300" rtl="0">
              <a:spcBef>
                <a:spcPts val="0"/>
              </a:spcBef>
              <a:buClr>
                <a:srgbClr val="FFFFFF"/>
              </a:buClr>
              <a:buSzPct val="100000"/>
              <a:buFont typeface="Arial"/>
              <a:buChar char="●"/>
            </a:pPr>
            <a:r>
              <a:rPr lang="en" sz="2200" dirty="0">
                <a:solidFill>
                  <a:srgbClr val="FFFFFF"/>
                </a:solidFill>
              </a:rPr>
              <a:t>Science</a:t>
            </a:r>
          </a:p>
          <a:p>
            <a:pPr marL="457200" lvl="0" indent="-368300" rtl="0">
              <a:spcBef>
                <a:spcPts val="0"/>
              </a:spcBef>
              <a:buClr>
                <a:srgbClr val="FFFFFF"/>
              </a:buClr>
              <a:buSzPct val="100000"/>
              <a:buFont typeface="Arial"/>
              <a:buChar char="●"/>
            </a:pPr>
            <a:r>
              <a:rPr lang="en" sz="2200" dirty="0" smtClean="0">
                <a:solidFill>
                  <a:srgbClr val="FFFFFF"/>
                </a:solidFill>
              </a:rPr>
              <a:t>WASC </a:t>
            </a:r>
            <a:r>
              <a:rPr lang="en" sz="2200" dirty="0">
                <a:solidFill>
                  <a:srgbClr val="FFFFFF"/>
                </a:solidFill>
              </a:rPr>
              <a:t>visit</a:t>
            </a:r>
          </a:p>
          <a:p>
            <a:pPr marL="457200" lvl="0" indent="-368300" rtl="0">
              <a:spcBef>
                <a:spcPts val="0"/>
              </a:spcBef>
              <a:buClr>
                <a:srgbClr val="FFFFFF"/>
              </a:buClr>
              <a:buSzPct val="100000"/>
              <a:buFont typeface="Arial"/>
              <a:buChar char="●"/>
            </a:pPr>
            <a:r>
              <a:rPr lang="en" sz="2200" dirty="0">
                <a:solidFill>
                  <a:srgbClr val="FFFFFF"/>
                </a:solidFill>
              </a:rPr>
              <a:t>Intranet</a:t>
            </a:r>
          </a:p>
          <a:p>
            <a:pPr marL="457200" lvl="0" indent="-368300" rtl="0">
              <a:spcBef>
                <a:spcPts val="0"/>
              </a:spcBef>
              <a:buClr>
                <a:srgbClr val="FFFFFF"/>
              </a:buClr>
              <a:buSzPct val="100000"/>
              <a:buFont typeface="Arial"/>
              <a:buChar char="●"/>
            </a:pPr>
            <a:r>
              <a:rPr lang="en" sz="2200" dirty="0">
                <a:solidFill>
                  <a:srgbClr val="FFFFFF"/>
                </a:solidFill>
              </a:rPr>
              <a:t>POI </a:t>
            </a:r>
            <a:r>
              <a:rPr lang="en" sz="2200" dirty="0" smtClean="0">
                <a:solidFill>
                  <a:srgbClr val="FFFFFF"/>
                </a:solidFill>
              </a:rPr>
              <a:t>Review</a:t>
            </a:r>
          </a:p>
          <a:p>
            <a:pPr marL="457200" lvl="0" indent="-368300" rtl="0">
              <a:spcBef>
                <a:spcPts val="0"/>
              </a:spcBef>
              <a:buClr>
                <a:srgbClr val="FFFFFF"/>
              </a:buClr>
              <a:buSzPct val="100000"/>
              <a:buFont typeface="Arial"/>
              <a:buChar char="●"/>
            </a:pPr>
            <a:r>
              <a:rPr lang="en" sz="2200" dirty="0" smtClean="0">
                <a:solidFill>
                  <a:srgbClr val="FFFFFF"/>
                </a:solidFill>
              </a:rPr>
              <a:t>Thursdays</a:t>
            </a:r>
            <a:endParaRPr lang="en" sz="2200" dirty="0">
              <a:solidFill>
                <a:srgbClr val="FFFFFF"/>
              </a:solidFill>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100" name="Shape 100"/>
          <p:cNvSpPr txBox="1"/>
          <p:nvPr/>
        </p:nvSpPr>
        <p:spPr>
          <a:xfrm>
            <a:off x="533400" y="819150"/>
            <a:ext cx="8381999" cy="471899"/>
          </a:xfrm>
          <a:prstGeom prst="rect">
            <a:avLst/>
          </a:prstGeom>
          <a:noFill/>
          <a:ln>
            <a:noFill/>
          </a:ln>
        </p:spPr>
        <p:txBody>
          <a:bodyPr lIns="91425" tIns="91425" rIns="91425" bIns="91425" anchor="t" anchorCtr="0">
            <a:noAutofit/>
          </a:bodyPr>
          <a:lstStyle/>
          <a:p>
            <a:pPr lvl="0">
              <a:buClr>
                <a:srgbClr val="FFFFFF"/>
              </a:buClr>
              <a:buSzPct val="100000"/>
            </a:pPr>
            <a:r>
              <a:rPr lang="en-US" sz="2400" b="1" dirty="0" smtClean="0">
                <a:solidFill>
                  <a:schemeClr val="bg1"/>
                </a:solidFill>
              </a:rPr>
              <a:t>    WISS MISSION STATEMENT</a:t>
            </a:r>
            <a:r>
              <a:rPr lang="en-US" sz="2400" b="1" dirty="0" smtClean="0"/>
              <a:t/>
            </a:r>
            <a:br>
              <a:rPr lang="en-US" sz="2400" b="1" dirty="0" smtClean="0"/>
            </a:br>
            <a:endParaRPr lang="en-US" sz="1200" b="1" dirty="0" smtClean="0"/>
          </a:p>
          <a:p>
            <a:pPr lvl="0" algn="just">
              <a:buClr>
                <a:srgbClr val="FFFFFF"/>
              </a:buClr>
              <a:buSzPct val="100000"/>
            </a:pPr>
            <a:endParaRPr lang="en-US" sz="1200" b="1" dirty="0" smtClean="0">
              <a:solidFill>
                <a:schemeClr val="bg1"/>
              </a:solidFill>
            </a:endParaRPr>
          </a:p>
          <a:p>
            <a:pPr lvl="0" algn="just">
              <a:buClr>
                <a:srgbClr val="FFFFFF"/>
              </a:buClr>
              <a:buSzPct val="100000"/>
            </a:pPr>
            <a:endParaRPr lang="en-US" sz="1200" b="1" dirty="0" smtClean="0">
              <a:solidFill>
                <a:schemeClr val="bg1"/>
              </a:solidFill>
            </a:endParaRPr>
          </a:p>
          <a:p>
            <a:pPr lvl="0" algn="just">
              <a:buClr>
                <a:srgbClr val="FFFFFF"/>
              </a:buClr>
              <a:buSzPct val="100000"/>
            </a:pPr>
            <a:endParaRPr lang="en-US" sz="1200" b="1" dirty="0" smtClean="0">
              <a:solidFill>
                <a:schemeClr val="bg1"/>
              </a:solidFill>
            </a:endParaRPr>
          </a:p>
          <a:p>
            <a:pPr lvl="0" algn="just">
              <a:buClr>
                <a:srgbClr val="FFFFFF"/>
              </a:buClr>
              <a:buSzPct val="100000"/>
            </a:pPr>
            <a:endParaRPr lang="en-US" sz="1200" b="1" dirty="0" smtClean="0">
              <a:solidFill>
                <a:schemeClr val="bg1"/>
              </a:solidFill>
            </a:endParaRPr>
          </a:p>
          <a:p>
            <a:pPr lvl="0" algn="just">
              <a:buClr>
                <a:srgbClr val="FFFFFF"/>
              </a:buClr>
              <a:buSzPct val="100000"/>
            </a:pPr>
            <a:endParaRPr lang="en-US" sz="1200" b="1" dirty="0" smtClean="0">
              <a:solidFill>
                <a:schemeClr val="bg1"/>
              </a:solidFill>
            </a:endParaRPr>
          </a:p>
          <a:p>
            <a:pPr lvl="0" algn="just">
              <a:buClr>
                <a:srgbClr val="FFFFFF"/>
              </a:buClr>
              <a:buSzPct val="100000"/>
            </a:pPr>
            <a:r>
              <a:rPr lang="en-US" sz="2400" b="1" dirty="0" smtClean="0">
                <a:solidFill>
                  <a:schemeClr val="bg1"/>
                </a:solidFill>
              </a:rPr>
              <a:t>WISS cultivates healthy, balanced, confident and ethical people; striving to challenge and stimulate students to inquire, wonder, discover, and create each day. We aim to send into the world brave, compassionate, internationally minded global citizens with the skill and intellect to help shape the future.</a:t>
            </a:r>
            <a:endParaRPr lang="en" sz="2200" dirty="0">
              <a:solidFill>
                <a:schemeClr val="bg1"/>
              </a:solidFill>
            </a:endParaRPr>
          </a:p>
        </p:txBody>
      </p:sp>
      <p:pic>
        <p:nvPicPr>
          <p:cNvPr id="4" name="Picture 3" descr="WISS Square logo.jpg"/>
          <p:cNvPicPr>
            <a:picLocks noChangeAspect="1"/>
          </p:cNvPicPr>
          <p:nvPr/>
        </p:nvPicPr>
        <p:blipFill>
          <a:blip r:embed="rId3"/>
          <a:stretch>
            <a:fillRect/>
          </a:stretch>
        </p:blipFill>
        <p:spPr>
          <a:xfrm>
            <a:off x="5410200" y="209550"/>
            <a:ext cx="1962150" cy="1962150"/>
          </a:xfrm>
          <a:prstGeom prst="rect">
            <a:avLst/>
          </a:prstGeom>
        </p:spPr>
      </p:pic>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wav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401</Words>
  <Application>Microsoft Office PowerPoint</Application>
  <PresentationFormat>On-screen Show (16:9)</PresentationFormat>
  <Paragraphs>163</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wave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creator>Tania Mansfield</dc:creator>
  <cp:lastModifiedBy>Tania Mansfield</cp:lastModifiedBy>
  <cp:revision>18</cp:revision>
  <cp:lastPrinted>2014-08-18T02:48:11Z</cp:lastPrinted>
  <dcterms:modified xsi:type="dcterms:W3CDTF">2014-08-18T02:50:00Z</dcterms:modified>
</cp:coreProperties>
</file>